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39"/>
  </p:sldMasterIdLst>
  <p:notesMasterIdLst>
    <p:notesMasterId r:id="rId176"/>
  </p:notesMasterIdLst>
  <p:handoutMasterIdLst>
    <p:handoutMasterId r:id="rId177"/>
  </p:handoutMasterIdLst>
  <p:sldIdLst>
    <p:sldId id="615" r:id="rId40"/>
    <p:sldId id="616" r:id="rId41"/>
    <p:sldId id="690" r:id="rId42"/>
    <p:sldId id="617" r:id="rId43"/>
    <p:sldId id="700" r:id="rId44"/>
    <p:sldId id="701" r:id="rId45"/>
    <p:sldId id="549" r:id="rId46"/>
    <p:sldId id="548" r:id="rId47"/>
    <p:sldId id="697" r:id="rId48"/>
    <p:sldId id="619" r:id="rId49"/>
    <p:sldId id="620" r:id="rId50"/>
    <p:sldId id="621" r:id="rId51"/>
    <p:sldId id="622" r:id="rId52"/>
    <p:sldId id="623" r:id="rId53"/>
    <p:sldId id="624" r:id="rId54"/>
    <p:sldId id="625" r:id="rId55"/>
    <p:sldId id="626" r:id="rId56"/>
    <p:sldId id="627" r:id="rId57"/>
    <p:sldId id="628" r:id="rId58"/>
    <p:sldId id="689" r:id="rId59"/>
    <p:sldId id="629"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5" r:id="rId73"/>
    <p:sldId id="630" r:id="rId74"/>
    <p:sldId id="444" r:id="rId75"/>
    <p:sldId id="688" r:id="rId76"/>
    <p:sldId id="446" r:id="rId77"/>
    <p:sldId id="673" r:id="rId78"/>
    <p:sldId id="263" r:id="rId79"/>
    <p:sldId id="292" r:id="rId80"/>
    <p:sldId id="675" r:id="rId81"/>
    <p:sldId id="294" r:id="rId82"/>
    <p:sldId id="347" r:id="rId83"/>
    <p:sldId id="674" r:id="rId84"/>
    <p:sldId id="302" r:id="rId85"/>
    <p:sldId id="332" r:id="rId86"/>
    <p:sldId id="308" r:id="rId87"/>
    <p:sldId id="377" r:id="rId88"/>
    <p:sldId id="378" r:id="rId89"/>
    <p:sldId id="363" r:id="rId90"/>
    <p:sldId id="364" r:id="rId91"/>
    <p:sldId id="365" r:id="rId92"/>
    <p:sldId id="705" r:id="rId93"/>
    <p:sldId id="560" r:id="rId94"/>
    <p:sldId id="562" r:id="rId95"/>
    <p:sldId id="563" r:id="rId96"/>
    <p:sldId id="631" r:id="rId97"/>
    <p:sldId id="632" r:id="rId98"/>
    <p:sldId id="566" r:id="rId99"/>
    <p:sldId id="567" r:id="rId100"/>
    <p:sldId id="633" r:id="rId101"/>
    <p:sldId id="635" r:id="rId102"/>
    <p:sldId id="636" r:id="rId103"/>
    <p:sldId id="637" r:id="rId104"/>
    <p:sldId id="638" r:id="rId105"/>
    <p:sldId id="639" r:id="rId106"/>
    <p:sldId id="640" r:id="rId107"/>
    <p:sldId id="641" r:id="rId108"/>
    <p:sldId id="682" r:id="rId109"/>
    <p:sldId id="676" r:id="rId110"/>
    <p:sldId id="642" r:id="rId111"/>
    <p:sldId id="666" r:id="rId112"/>
    <p:sldId id="665" r:id="rId113"/>
    <p:sldId id="643" r:id="rId114"/>
    <p:sldId id="644" r:id="rId115"/>
    <p:sldId id="645" r:id="rId116"/>
    <p:sldId id="646" r:id="rId117"/>
    <p:sldId id="647" r:id="rId118"/>
    <p:sldId id="648" r:id="rId119"/>
    <p:sldId id="649" r:id="rId120"/>
    <p:sldId id="650" r:id="rId121"/>
    <p:sldId id="686" r:id="rId122"/>
    <p:sldId id="651" r:id="rId123"/>
    <p:sldId id="667" r:id="rId124"/>
    <p:sldId id="668" r:id="rId125"/>
    <p:sldId id="654" r:id="rId126"/>
    <p:sldId id="655" r:id="rId127"/>
    <p:sldId id="656" r:id="rId128"/>
    <p:sldId id="669" r:id="rId129"/>
    <p:sldId id="670" r:id="rId130"/>
    <p:sldId id="671" r:id="rId131"/>
    <p:sldId id="672" r:id="rId132"/>
    <p:sldId id="659" r:id="rId133"/>
    <p:sldId id="660" r:id="rId134"/>
    <p:sldId id="661" r:id="rId135"/>
    <p:sldId id="662" r:id="rId136"/>
    <p:sldId id="663" r:id="rId137"/>
    <p:sldId id="664" r:id="rId138"/>
    <p:sldId id="677" r:id="rId139"/>
    <p:sldId id="678" r:id="rId140"/>
    <p:sldId id="559" r:id="rId141"/>
    <p:sldId id="306" r:id="rId142"/>
    <p:sldId id="684" r:id="rId143"/>
    <p:sldId id="369" r:id="rId144"/>
    <p:sldId id="370" r:id="rId145"/>
    <p:sldId id="401" r:id="rId146"/>
    <p:sldId id="601" r:id="rId147"/>
    <p:sldId id="602" r:id="rId148"/>
    <p:sldId id="604" r:id="rId149"/>
    <p:sldId id="605" r:id="rId150"/>
    <p:sldId id="310" r:id="rId151"/>
    <p:sldId id="679" r:id="rId152"/>
    <p:sldId id="693" r:id="rId153"/>
    <p:sldId id="681" r:id="rId154"/>
    <p:sldId id="603" r:id="rId155"/>
    <p:sldId id="607" r:id="rId156"/>
    <p:sldId id="680" r:id="rId157"/>
    <p:sldId id="611" r:id="rId158"/>
    <p:sldId id="612" r:id="rId159"/>
    <p:sldId id="613" r:id="rId160"/>
    <p:sldId id="608" r:id="rId161"/>
    <p:sldId id="687" r:id="rId162"/>
    <p:sldId id="691" r:id="rId163"/>
    <p:sldId id="609" r:id="rId164"/>
    <p:sldId id="696" r:id="rId165"/>
    <p:sldId id="695" r:id="rId166"/>
    <p:sldId id="683" r:id="rId167"/>
    <p:sldId id="558" r:id="rId168"/>
    <p:sldId id="498" r:id="rId169"/>
    <p:sldId id="499" r:id="rId170"/>
    <p:sldId id="500" r:id="rId171"/>
    <p:sldId id="685" r:id="rId172"/>
    <p:sldId id="557" r:id="rId173"/>
    <p:sldId id="614" r:id="rId174"/>
    <p:sldId id="706" r:id="rId175"/>
  </p:sldIdLst>
  <p:sldSz cx="9144000" cy="6858000" type="screen4x3"/>
  <p:notesSz cx="6881813" cy="9296400"/>
  <p:custDataLst>
    <p:tags r:id="rId178"/>
  </p:custDataLst>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oza, Diana" initials="MD" lastIdx="1" clrIdx="0">
    <p:extLst>
      <p:ext uri="{19B8F6BF-5375-455C-9EA6-DF929625EA0E}">
        <p15:presenceInfo xmlns:p15="http://schemas.microsoft.com/office/powerpoint/2012/main" userId="S-1-5-21-1339303556-449845944-1601390327-418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FF9900"/>
    <a:srgbClr val="000000"/>
    <a:srgbClr val="0066FF"/>
    <a:srgbClr val="009900"/>
    <a:srgbClr val="3366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2621" autoAdjust="0"/>
  </p:normalViewPr>
  <p:slideViewPr>
    <p:cSldViewPr>
      <p:cViewPr varScale="1">
        <p:scale>
          <a:sx n="66" d="100"/>
          <a:sy n="66" d="100"/>
        </p:scale>
        <p:origin x="12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78.xml"/><Relationship Id="rId21" Type="http://schemas.openxmlformats.org/officeDocument/2006/relationships/customXml" Target="../customXml/item21.xml"/><Relationship Id="rId42" Type="http://schemas.openxmlformats.org/officeDocument/2006/relationships/slide" Target="slides/slide3.xml"/><Relationship Id="rId63" Type="http://schemas.openxmlformats.org/officeDocument/2006/relationships/slide" Target="slides/slide24.xml"/><Relationship Id="rId84" Type="http://schemas.openxmlformats.org/officeDocument/2006/relationships/slide" Target="slides/slide45.xml"/><Relationship Id="rId138" Type="http://schemas.openxmlformats.org/officeDocument/2006/relationships/slide" Target="slides/slide99.xml"/><Relationship Id="rId159" Type="http://schemas.openxmlformats.org/officeDocument/2006/relationships/slide" Target="slides/slide120.xml"/><Relationship Id="rId170" Type="http://schemas.openxmlformats.org/officeDocument/2006/relationships/slide" Target="slides/slide131.xml"/><Relationship Id="rId107" Type="http://schemas.openxmlformats.org/officeDocument/2006/relationships/slide" Target="slides/slide68.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slide" Target="slides/slide14.xml"/><Relationship Id="rId74" Type="http://schemas.openxmlformats.org/officeDocument/2006/relationships/slide" Target="slides/slide35.xml"/><Relationship Id="rId128" Type="http://schemas.openxmlformats.org/officeDocument/2006/relationships/slide" Target="slides/slide89.xml"/><Relationship Id="rId149" Type="http://schemas.openxmlformats.org/officeDocument/2006/relationships/slide" Target="slides/slide110.xml"/><Relationship Id="rId5" Type="http://schemas.openxmlformats.org/officeDocument/2006/relationships/customXml" Target="../customXml/item5.xml"/><Relationship Id="rId95" Type="http://schemas.openxmlformats.org/officeDocument/2006/relationships/slide" Target="slides/slide56.xml"/><Relationship Id="rId160" Type="http://schemas.openxmlformats.org/officeDocument/2006/relationships/slide" Target="slides/slide121.xml"/><Relationship Id="rId181" Type="http://schemas.openxmlformats.org/officeDocument/2006/relationships/viewProps" Target="viewProps.xml"/><Relationship Id="rId22" Type="http://schemas.openxmlformats.org/officeDocument/2006/relationships/customXml" Target="../customXml/item22.xml"/><Relationship Id="rId43" Type="http://schemas.openxmlformats.org/officeDocument/2006/relationships/slide" Target="slides/slide4.xml"/><Relationship Id="rId64" Type="http://schemas.openxmlformats.org/officeDocument/2006/relationships/slide" Target="slides/slide25.xml"/><Relationship Id="rId118" Type="http://schemas.openxmlformats.org/officeDocument/2006/relationships/slide" Target="slides/slide79.xml"/><Relationship Id="rId139" Type="http://schemas.openxmlformats.org/officeDocument/2006/relationships/slide" Target="slides/slide100.xml"/><Relationship Id="rId85" Type="http://schemas.openxmlformats.org/officeDocument/2006/relationships/slide" Target="slides/slide46.xml"/><Relationship Id="rId150" Type="http://schemas.openxmlformats.org/officeDocument/2006/relationships/slide" Target="slides/slide111.xml"/><Relationship Id="rId171" Type="http://schemas.openxmlformats.org/officeDocument/2006/relationships/slide" Target="slides/slide132.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slide" Target="slides/slide69.xml"/><Relationship Id="rId129" Type="http://schemas.openxmlformats.org/officeDocument/2006/relationships/slide" Target="slides/slide90.xml"/><Relationship Id="rId54" Type="http://schemas.openxmlformats.org/officeDocument/2006/relationships/slide" Target="slides/slide15.xml"/><Relationship Id="rId75" Type="http://schemas.openxmlformats.org/officeDocument/2006/relationships/slide" Target="slides/slide36.xml"/><Relationship Id="rId96" Type="http://schemas.openxmlformats.org/officeDocument/2006/relationships/slide" Target="slides/slide57.xml"/><Relationship Id="rId140" Type="http://schemas.openxmlformats.org/officeDocument/2006/relationships/slide" Target="slides/slide101.xml"/><Relationship Id="rId161" Type="http://schemas.openxmlformats.org/officeDocument/2006/relationships/slide" Target="slides/slide122.xml"/><Relationship Id="rId182" Type="http://schemas.openxmlformats.org/officeDocument/2006/relationships/theme" Target="theme/theme1.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slide" Target="slides/slide80.xml"/><Relationship Id="rId44" Type="http://schemas.openxmlformats.org/officeDocument/2006/relationships/slide" Target="slides/slide5.xml"/><Relationship Id="rId60" Type="http://schemas.openxmlformats.org/officeDocument/2006/relationships/slide" Target="slides/slide21.xml"/><Relationship Id="rId65" Type="http://schemas.openxmlformats.org/officeDocument/2006/relationships/slide" Target="slides/slide26.xml"/><Relationship Id="rId81" Type="http://schemas.openxmlformats.org/officeDocument/2006/relationships/slide" Target="slides/slide42.xml"/><Relationship Id="rId86" Type="http://schemas.openxmlformats.org/officeDocument/2006/relationships/slide" Target="slides/slide47.xml"/><Relationship Id="rId130" Type="http://schemas.openxmlformats.org/officeDocument/2006/relationships/slide" Target="slides/slide91.xml"/><Relationship Id="rId135" Type="http://schemas.openxmlformats.org/officeDocument/2006/relationships/slide" Target="slides/slide96.xml"/><Relationship Id="rId151" Type="http://schemas.openxmlformats.org/officeDocument/2006/relationships/slide" Target="slides/slide112.xml"/><Relationship Id="rId156" Type="http://schemas.openxmlformats.org/officeDocument/2006/relationships/slide" Target="slides/slide117.xml"/><Relationship Id="rId177" Type="http://schemas.openxmlformats.org/officeDocument/2006/relationships/handoutMaster" Target="handoutMasters/handoutMaster1.xml"/><Relationship Id="rId172" Type="http://schemas.openxmlformats.org/officeDocument/2006/relationships/slide" Target="slides/slide133.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Master" Target="slideMasters/slideMaster1.xml"/><Relationship Id="rId109" Type="http://schemas.openxmlformats.org/officeDocument/2006/relationships/slide" Target="slides/slide70.xml"/><Relationship Id="rId34" Type="http://schemas.openxmlformats.org/officeDocument/2006/relationships/customXml" Target="../customXml/item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120" Type="http://schemas.openxmlformats.org/officeDocument/2006/relationships/slide" Target="slides/slide81.xml"/><Relationship Id="rId125" Type="http://schemas.openxmlformats.org/officeDocument/2006/relationships/slide" Target="slides/slide86.xml"/><Relationship Id="rId141" Type="http://schemas.openxmlformats.org/officeDocument/2006/relationships/slide" Target="slides/slide102.xml"/><Relationship Id="rId146" Type="http://schemas.openxmlformats.org/officeDocument/2006/relationships/slide" Target="slides/slide107.xml"/><Relationship Id="rId167" Type="http://schemas.openxmlformats.org/officeDocument/2006/relationships/slide" Target="slides/slide128.xml"/><Relationship Id="rId7" Type="http://schemas.openxmlformats.org/officeDocument/2006/relationships/customXml" Target="../customXml/item7.xml"/><Relationship Id="rId71" Type="http://schemas.openxmlformats.org/officeDocument/2006/relationships/slide" Target="slides/slide32.xml"/><Relationship Id="rId92" Type="http://schemas.openxmlformats.org/officeDocument/2006/relationships/slide" Target="slides/slide53.xml"/><Relationship Id="rId162" Type="http://schemas.openxmlformats.org/officeDocument/2006/relationships/slide" Target="slides/slide123.xml"/><Relationship Id="rId183"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 Id="rId87" Type="http://schemas.openxmlformats.org/officeDocument/2006/relationships/slide" Target="slides/slide48.xml"/><Relationship Id="rId110" Type="http://schemas.openxmlformats.org/officeDocument/2006/relationships/slide" Target="slides/slide71.xml"/><Relationship Id="rId115" Type="http://schemas.openxmlformats.org/officeDocument/2006/relationships/slide" Target="slides/slide76.xml"/><Relationship Id="rId131" Type="http://schemas.openxmlformats.org/officeDocument/2006/relationships/slide" Target="slides/slide92.xml"/><Relationship Id="rId136" Type="http://schemas.openxmlformats.org/officeDocument/2006/relationships/slide" Target="slides/slide97.xml"/><Relationship Id="rId157" Type="http://schemas.openxmlformats.org/officeDocument/2006/relationships/slide" Target="slides/slide118.xml"/><Relationship Id="rId178" Type="http://schemas.openxmlformats.org/officeDocument/2006/relationships/tags" Target="tags/tag1.xml"/><Relationship Id="rId61" Type="http://schemas.openxmlformats.org/officeDocument/2006/relationships/slide" Target="slides/slide22.xml"/><Relationship Id="rId82" Type="http://schemas.openxmlformats.org/officeDocument/2006/relationships/slide" Target="slides/slide43.xml"/><Relationship Id="rId152" Type="http://schemas.openxmlformats.org/officeDocument/2006/relationships/slide" Target="slides/slide113.xml"/><Relationship Id="rId173" Type="http://schemas.openxmlformats.org/officeDocument/2006/relationships/slide" Target="slides/slide13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7.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26" Type="http://schemas.openxmlformats.org/officeDocument/2006/relationships/slide" Target="slides/slide87.xml"/><Relationship Id="rId147" Type="http://schemas.openxmlformats.org/officeDocument/2006/relationships/slide" Target="slides/slide108.xml"/><Relationship Id="rId168" Type="http://schemas.openxmlformats.org/officeDocument/2006/relationships/slide" Target="slides/slide129.xml"/><Relationship Id="rId8" Type="http://schemas.openxmlformats.org/officeDocument/2006/relationships/customXml" Target="../customXml/item8.xml"/><Relationship Id="rId51" Type="http://schemas.openxmlformats.org/officeDocument/2006/relationships/slide" Target="slides/slide12.xml"/><Relationship Id="rId72" Type="http://schemas.openxmlformats.org/officeDocument/2006/relationships/slide" Target="slides/slide33.xml"/><Relationship Id="rId93" Type="http://schemas.openxmlformats.org/officeDocument/2006/relationships/slide" Target="slides/slide54.xml"/><Relationship Id="rId98" Type="http://schemas.openxmlformats.org/officeDocument/2006/relationships/slide" Target="slides/slide59.xml"/><Relationship Id="rId121" Type="http://schemas.openxmlformats.org/officeDocument/2006/relationships/slide" Target="slides/slide82.xml"/><Relationship Id="rId142" Type="http://schemas.openxmlformats.org/officeDocument/2006/relationships/slide" Target="slides/slide103.xml"/><Relationship Id="rId163" Type="http://schemas.openxmlformats.org/officeDocument/2006/relationships/slide" Target="slides/slide124.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slide" Target="slides/slide7.xml"/><Relationship Id="rId67" Type="http://schemas.openxmlformats.org/officeDocument/2006/relationships/slide" Target="slides/slide28.xml"/><Relationship Id="rId116" Type="http://schemas.openxmlformats.org/officeDocument/2006/relationships/slide" Target="slides/slide77.xml"/><Relationship Id="rId137" Type="http://schemas.openxmlformats.org/officeDocument/2006/relationships/slide" Target="slides/slide98.xml"/><Relationship Id="rId158" Type="http://schemas.openxmlformats.org/officeDocument/2006/relationships/slide" Target="slides/slide119.xml"/><Relationship Id="rId20" Type="http://schemas.openxmlformats.org/officeDocument/2006/relationships/customXml" Target="../customXml/item20.xml"/><Relationship Id="rId41" Type="http://schemas.openxmlformats.org/officeDocument/2006/relationships/slide" Target="slides/slide2.xml"/><Relationship Id="rId62" Type="http://schemas.openxmlformats.org/officeDocument/2006/relationships/slide" Target="slides/slide23.xml"/><Relationship Id="rId83" Type="http://schemas.openxmlformats.org/officeDocument/2006/relationships/slide" Target="slides/slide44.xml"/><Relationship Id="rId88" Type="http://schemas.openxmlformats.org/officeDocument/2006/relationships/slide" Target="slides/slide49.xml"/><Relationship Id="rId111" Type="http://schemas.openxmlformats.org/officeDocument/2006/relationships/slide" Target="slides/slide72.xml"/><Relationship Id="rId132" Type="http://schemas.openxmlformats.org/officeDocument/2006/relationships/slide" Target="slides/slide93.xml"/><Relationship Id="rId153" Type="http://schemas.openxmlformats.org/officeDocument/2006/relationships/slide" Target="slides/slide114.xml"/><Relationship Id="rId174" Type="http://schemas.openxmlformats.org/officeDocument/2006/relationships/slide" Target="slides/slide135.xml"/><Relationship Id="rId179" Type="http://schemas.openxmlformats.org/officeDocument/2006/relationships/commentAuthors" Target="commentAuthor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slide" Target="slides/slide18.xml"/><Relationship Id="rId106" Type="http://schemas.openxmlformats.org/officeDocument/2006/relationships/slide" Target="slides/slide67.xml"/><Relationship Id="rId127" Type="http://schemas.openxmlformats.org/officeDocument/2006/relationships/slide" Target="slides/slide88.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slide" Target="slides/slide13.xml"/><Relationship Id="rId73" Type="http://schemas.openxmlformats.org/officeDocument/2006/relationships/slide" Target="slides/slide34.xml"/><Relationship Id="rId78" Type="http://schemas.openxmlformats.org/officeDocument/2006/relationships/slide" Target="slides/slide39.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122" Type="http://schemas.openxmlformats.org/officeDocument/2006/relationships/slide" Target="slides/slide83.xml"/><Relationship Id="rId143" Type="http://schemas.openxmlformats.org/officeDocument/2006/relationships/slide" Target="slides/slide104.xml"/><Relationship Id="rId148" Type="http://schemas.openxmlformats.org/officeDocument/2006/relationships/slide" Target="slides/slide109.xml"/><Relationship Id="rId164" Type="http://schemas.openxmlformats.org/officeDocument/2006/relationships/slide" Target="slides/slide125.xml"/><Relationship Id="rId169" Type="http://schemas.openxmlformats.org/officeDocument/2006/relationships/slide" Target="slides/slide130.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presProps" Target="presProps.xml"/><Relationship Id="rId26" Type="http://schemas.openxmlformats.org/officeDocument/2006/relationships/customXml" Target="../customXml/item26.xml"/><Relationship Id="rId47" Type="http://schemas.openxmlformats.org/officeDocument/2006/relationships/slide" Target="slides/slide8.xml"/><Relationship Id="rId68" Type="http://schemas.openxmlformats.org/officeDocument/2006/relationships/slide" Target="slides/slide29.xml"/><Relationship Id="rId89" Type="http://schemas.openxmlformats.org/officeDocument/2006/relationships/slide" Target="slides/slide50.xml"/><Relationship Id="rId112" Type="http://schemas.openxmlformats.org/officeDocument/2006/relationships/slide" Target="slides/slide73.xml"/><Relationship Id="rId133" Type="http://schemas.openxmlformats.org/officeDocument/2006/relationships/slide" Target="slides/slide94.xml"/><Relationship Id="rId154" Type="http://schemas.openxmlformats.org/officeDocument/2006/relationships/slide" Target="slides/slide115.xml"/><Relationship Id="rId175" Type="http://schemas.openxmlformats.org/officeDocument/2006/relationships/slide" Target="slides/slide136.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slide" Target="slides/slide19.xml"/><Relationship Id="rId79" Type="http://schemas.openxmlformats.org/officeDocument/2006/relationships/slide" Target="slides/slide40.xml"/><Relationship Id="rId102" Type="http://schemas.openxmlformats.org/officeDocument/2006/relationships/slide" Target="slides/slide63.xml"/><Relationship Id="rId123" Type="http://schemas.openxmlformats.org/officeDocument/2006/relationships/slide" Target="slides/slide84.xml"/><Relationship Id="rId144" Type="http://schemas.openxmlformats.org/officeDocument/2006/relationships/slide" Target="slides/slide105.xml"/><Relationship Id="rId90" Type="http://schemas.openxmlformats.org/officeDocument/2006/relationships/slide" Target="slides/slide51.xml"/><Relationship Id="rId165" Type="http://schemas.openxmlformats.org/officeDocument/2006/relationships/slide" Target="slides/slide126.xml"/><Relationship Id="rId27" Type="http://schemas.openxmlformats.org/officeDocument/2006/relationships/customXml" Target="../customXml/item27.xml"/><Relationship Id="rId48" Type="http://schemas.openxmlformats.org/officeDocument/2006/relationships/slide" Target="slides/slide9.xml"/><Relationship Id="rId69" Type="http://schemas.openxmlformats.org/officeDocument/2006/relationships/slide" Target="slides/slide30.xml"/><Relationship Id="rId113" Type="http://schemas.openxmlformats.org/officeDocument/2006/relationships/slide" Target="slides/slide74.xml"/><Relationship Id="rId134" Type="http://schemas.openxmlformats.org/officeDocument/2006/relationships/slide" Target="slides/slide95.xml"/><Relationship Id="rId80" Type="http://schemas.openxmlformats.org/officeDocument/2006/relationships/slide" Target="slides/slide41.xml"/><Relationship Id="rId155" Type="http://schemas.openxmlformats.org/officeDocument/2006/relationships/slide" Target="slides/slide116.xml"/><Relationship Id="rId176" Type="http://schemas.openxmlformats.org/officeDocument/2006/relationships/notesMaster" Target="notesMasters/notesMaster1.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slide" Target="slides/slide20.xml"/><Relationship Id="rId103" Type="http://schemas.openxmlformats.org/officeDocument/2006/relationships/slide" Target="slides/slide64.xml"/><Relationship Id="rId124" Type="http://schemas.openxmlformats.org/officeDocument/2006/relationships/slide" Target="slides/slide85.xml"/><Relationship Id="rId70" Type="http://schemas.openxmlformats.org/officeDocument/2006/relationships/slide" Target="slides/slide31.xml"/><Relationship Id="rId91" Type="http://schemas.openxmlformats.org/officeDocument/2006/relationships/slide" Target="slides/slide52.xml"/><Relationship Id="rId145" Type="http://schemas.openxmlformats.org/officeDocument/2006/relationships/slide" Target="slides/slide106.xml"/><Relationship Id="rId166" Type="http://schemas.openxmlformats.org/officeDocument/2006/relationships/slide" Target="slides/slide127.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slide" Target="slides/slide10.xml"/><Relationship Id="rId114"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B3F5736-4C7F-4DAA-A352-4604F0370645}"/>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fontAlgn="auto" hangingPunct="1">
              <a:spcBef>
                <a:spcPts val="0"/>
              </a:spcBef>
              <a:spcAft>
                <a:spcPts val="0"/>
              </a:spcAft>
              <a:defRPr sz="1200">
                <a:latin typeface="Arial" charset="0"/>
              </a:defRPr>
            </a:lvl1pPr>
          </a:lstStyle>
          <a:p>
            <a:pPr>
              <a:defRPr/>
            </a:pPr>
            <a:endParaRPr lang="en-US" dirty="0"/>
          </a:p>
        </p:txBody>
      </p:sp>
      <p:sp>
        <p:nvSpPr>
          <p:cNvPr id="60419" name="Rectangle 3">
            <a:extLst>
              <a:ext uri="{FF2B5EF4-FFF2-40B4-BE49-F238E27FC236}">
                <a16:creationId xmlns:a16="http://schemas.microsoft.com/office/drawing/2014/main" id="{48E5332E-B164-40E2-A4F5-0677DEC30126}"/>
              </a:ext>
            </a:extLst>
          </p:cNvPr>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fontAlgn="auto" hangingPunct="1">
              <a:spcBef>
                <a:spcPts val="0"/>
              </a:spcBef>
              <a:spcAft>
                <a:spcPts val="0"/>
              </a:spcAft>
              <a:defRPr sz="1200">
                <a:latin typeface="Arial" charset="0"/>
              </a:defRPr>
            </a:lvl1pPr>
          </a:lstStyle>
          <a:p>
            <a:pPr>
              <a:defRPr/>
            </a:pPr>
            <a:endParaRPr lang="en-US" dirty="0"/>
          </a:p>
        </p:txBody>
      </p:sp>
      <p:sp>
        <p:nvSpPr>
          <p:cNvPr id="60420" name="Rectangle 4">
            <a:extLst>
              <a:ext uri="{FF2B5EF4-FFF2-40B4-BE49-F238E27FC236}">
                <a16:creationId xmlns:a16="http://schemas.microsoft.com/office/drawing/2014/main" id="{DC7B6B0B-361E-4599-ADCD-F316CFABC62A}"/>
              </a:ext>
            </a:extLst>
          </p:cNvPr>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fontAlgn="auto" hangingPunct="1">
              <a:spcBef>
                <a:spcPts val="0"/>
              </a:spcBef>
              <a:spcAft>
                <a:spcPts val="0"/>
              </a:spcAft>
              <a:defRPr sz="1200">
                <a:latin typeface="Arial" charset="0"/>
              </a:defRPr>
            </a:lvl1pPr>
          </a:lstStyle>
          <a:p>
            <a:pPr>
              <a:defRPr/>
            </a:pPr>
            <a:endParaRPr lang="en-US" dirty="0"/>
          </a:p>
        </p:txBody>
      </p:sp>
      <p:sp>
        <p:nvSpPr>
          <p:cNvPr id="60421" name="Rectangle 5">
            <a:extLst>
              <a:ext uri="{FF2B5EF4-FFF2-40B4-BE49-F238E27FC236}">
                <a16:creationId xmlns:a16="http://schemas.microsoft.com/office/drawing/2014/main" id="{10677A08-713F-4CFD-872B-B173BA61E86D}"/>
              </a:ext>
            </a:extLst>
          </p:cNvPr>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fontAlgn="auto" hangingPunct="1">
              <a:spcBef>
                <a:spcPts val="0"/>
              </a:spcBef>
              <a:spcAft>
                <a:spcPts val="0"/>
              </a:spcAft>
              <a:defRPr sz="1200">
                <a:latin typeface="+mn-lt"/>
              </a:defRPr>
            </a:lvl1pPr>
          </a:lstStyle>
          <a:p>
            <a:pPr>
              <a:defRPr/>
            </a:pPr>
            <a:fld id="{C34DCD30-ECED-4E74-AD10-6F1488C8FAD2}"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64F4C82-6531-469F-A9E5-AA3CDB5ABB15}"/>
              </a:ext>
            </a:extLst>
          </p:cNvPr>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fontAlgn="auto" hangingPunct="1">
              <a:spcBef>
                <a:spcPts val="0"/>
              </a:spcBef>
              <a:spcAft>
                <a:spcPts val="0"/>
              </a:spcAft>
              <a:defRPr sz="1200">
                <a:latin typeface="Arial" charset="0"/>
              </a:defRPr>
            </a:lvl1pPr>
          </a:lstStyle>
          <a:p>
            <a:pPr>
              <a:defRPr/>
            </a:pPr>
            <a:endParaRPr lang="en-US" dirty="0"/>
          </a:p>
        </p:txBody>
      </p:sp>
      <p:sp>
        <p:nvSpPr>
          <p:cNvPr id="25603" name="Rectangle 3">
            <a:extLst>
              <a:ext uri="{FF2B5EF4-FFF2-40B4-BE49-F238E27FC236}">
                <a16:creationId xmlns:a16="http://schemas.microsoft.com/office/drawing/2014/main" id="{78222FA5-42F5-4D8F-A88E-4076290EBC11}"/>
              </a:ext>
            </a:extLst>
          </p:cNvPr>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fontAlgn="auto" hangingPunct="1">
              <a:spcBef>
                <a:spcPts val="0"/>
              </a:spcBef>
              <a:spcAft>
                <a:spcPts val="0"/>
              </a:spcAft>
              <a:defRPr sz="1200">
                <a:latin typeface="Arial" charset="0"/>
              </a:defRPr>
            </a:lvl1pPr>
          </a:lstStyle>
          <a:p>
            <a:pPr>
              <a:defRPr/>
            </a:pPr>
            <a:endParaRPr lang="en-US" dirty="0"/>
          </a:p>
        </p:txBody>
      </p:sp>
      <p:sp>
        <p:nvSpPr>
          <p:cNvPr id="15364" name="Rectangle 4">
            <a:extLst>
              <a:ext uri="{FF2B5EF4-FFF2-40B4-BE49-F238E27FC236}">
                <a16:creationId xmlns:a16="http://schemas.microsoft.com/office/drawing/2014/main" id="{B02D0CB0-FCFC-41D6-A788-AD2A6907BF96}"/>
              </a:ext>
            </a:extLst>
          </p:cNvPr>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A7F66096-B44F-4362-8557-878D9224C441}"/>
              </a:ext>
            </a:extLst>
          </p:cNvPr>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21D343C4-6736-4ED4-A900-261D52E0BABD}"/>
              </a:ext>
            </a:extLst>
          </p:cNvPr>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fontAlgn="auto" hangingPunct="1">
              <a:spcBef>
                <a:spcPts val="0"/>
              </a:spcBef>
              <a:spcAft>
                <a:spcPts val="0"/>
              </a:spcAft>
              <a:defRPr sz="1200">
                <a:latin typeface="Arial" charset="0"/>
              </a:defRPr>
            </a:lvl1pPr>
          </a:lstStyle>
          <a:p>
            <a:pPr>
              <a:defRPr/>
            </a:pPr>
            <a:endParaRPr lang="en-US" dirty="0"/>
          </a:p>
        </p:txBody>
      </p:sp>
      <p:sp>
        <p:nvSpPr>
          <p:cNvPr id="25607" name="Rectangle 7">
            <a:extLst>
              <a:ext uri="{FF2B5EF4-FFF2-40B4-BE49-F238E27FC236}">
                <a16:creationId xmlns:a16="http://schemas.microsoft.com/office/drawing/2014/main" id="{74DC50E3-1CA3-43A3-AC4D-A02AC3CC4EAB}"/>
              </a:ext>
            </a:extLst>
          </p:cNvPr>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fontAlgn="auto" hangingPunct="1">
              <a:spcBef>
                <a:spcPts val="0"/>
              </a:spcBef>
              <a:spcAft>
                <a:spcPts val="0"/>
              </a:spcAft>
              <a:defRPr sz="1200">
                <a:latin typeface="+mn-lt"/>
              </a:defRPr>
            </a:lvl1pPr>
          </a:lstStyle>
          <a:p>
            <a:pPr>
              <a:defRPr/>
            </a:pPr>
            <a:fld id="{0B82F95D-279E-457F-AD8D-E587E5E215C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2CA0FAF-C46D-48C5-9B49-14A99AF79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B8B63289-7822-4F07-A82F-A97A4B494255}" type="slidenum">
              <a:rPr lang="en-US" altLang="en-US" smtClean="0"/>
              <a:pPr fontAlgn="base">
                <a:spcBef>
                  <a:spcPct val="0"/>
                </a:spcBef>
                <a:spcAft>
                  <a:spcPct val="0"/>
                </a:spcAft>
              </a:pPr>
              <a:t>1</a:t>
            </a:fld>
            <a:endParaRPr lang="en-US" altLang="en-US" dirty="0"/>
          </a:p>
        </p:txBody>
      </p:sp>
      <p:sp>
        <p:nvSpPr>
          <p:cNvPr id="18435" name="Rectangle 2">
            <a:extLst>
              <a:ext uri="{FF2B5EF4-FFF2-40B4-BE49-F238E27FC236}">
                <a16:creationId xmlns:a16="http://schemas.microsoft.com/office/drawing/2014/main" id="{570A39C3-52C7-4D21-8DB6-3BE5EF5079C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78FC3A77-83DB-494D-AE39-8092FD066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1954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C895B76-244F-4607-A28E-8B67F2F5AFB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A9F44782-3B5C-4AA3-8022-B33747910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22B99E3-BD8E-4D72-BF63-0C472F2EED78}"/>
              </a:ext>
            </a:extLst>
          </p:cNvPr>
          <p:cNvSpPr>
            <a:spLocks noGrp="1"/>
          </p:cNvSpPr>
          <p:nvPr>
            <p:ph type="sldNum" sz="quarter" idx="5"/>
          </p:nvPr>
        </p:nvSpPr>
        <p:spPr/>
        <p:txBody>
          <a:bodyPr/>
          <a:lstStyle/>
          <a:p>
            <a:pPr>
              <a:defRPr/>
            </a:pPr>
            <a:fld id="{7A8C8D31-5AEE-40DA-B1EF-80F5C8598D0D}" type="slidenum">
              <a:rPr lang="en-US" smtClean="0"/>
              <a:pPr>
                <a:defRPr/>
              </a:pPr>
              <a:t>14</a:t>
            </a:fld>
            <a:endParaRPr lang="en-US" dirty="0"/>
          </a:p>
        </p:txBody>
      </p:sp>
    </p:spTree>
    <p:extLst>
      <p:ext uri="{BB962C8B-B14F-4D97-AF65-F5344CB8AC3E}">
        <p14:creationId xmlns:p14="http://schemas.microsoft.com/office/powerpoint/2010/main" val="86922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700BC22-B2ED-4292-A117-3D0BBDD0A66D}"/>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EB6FC81A-476E-41BE-9041-2873C715B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645DF753-A335-4C0A-A685-A6ED878F72C0}"/>
              </a:ext>
            </a:extLst>
          </p:cNvPr>
          <p:cNvSpPr>
            <a:spLocks noGrp="1"/>
          </p:cNvSpPr>
          <p:nvPr>
            <p:ph type="sldNum" sz="quarter" idx="5"/>
          </p:nvPr>
        </p:nvSpPr>
        <p:spPr/>
        <p:txBody>
          <a:bodyPr/>
          <a:lstStyle/>
          <a:p>
            <a:pPr>
              <a:defRPr/>
            </a:pPr>
            <a:fld id="{462DE99B-6201-4D5E-8D16-E15575165748}" type="slidenum">
              <a:rPr lang="en-US" smtClean="0"/>
              <a:pPr>
                <a:defRPr/>
              </a:pPr>
              <a:t>15</a:t>
            </a:fld>
            <a:endParaRPr lang="en-US" dirty="0"/>
          </a:p>
        </p:txBody>
      </p:sp>
    </p:spTree>
    <p:extLst>
      <p:ext uri="{BB962C8B-B14F-4D97-AF65-F5344CB8AC3E}">
        <p14:creationId xmlns:p14="http://schemas.microsoft.com/office/powerpoint/2010/main" val="130590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9D0B98C-6686-4FBC-9993-5BA444E117E3}"/>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009E23E-639F-49A7-9DB8-CD9394599F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CA03F4F3-9332-4899-96FF-C81E2BB7A03D}"/>
              </a:ext>
            </a:extLst>
          </p:cNvPr>
          <p:cNvSpPr>
            <a:spLocks noGrp="1"/>
          </p:cNvSpPr>
          <p:nvPr>
            <p:ph type="sldNum" sz="quarter" idx="5"/>
          </p:nvPr>
        </p:nvSpPr>
        <p:spPr/>
        <p:txBody>
          <a:bodyPr/>
          <a:lstStyle/>
          <a:p>
            <a:pPr>
              <a:defRPr/>
            </a:pPr>
            <a:fld id="{B8D66577-0B5A-4D6D-BE62-8DDB606D743F}" type="slidenum">
              <a:rPr lang="en-US" smtClean="0"/>
              <a:pPr>
                <a:defRPr/>
              </a:pPr>
              <a:t>16</a:t>
            </a:fld>
            <a:endParaRPr lang="en-US" dirty="0"/>
          </a:p>
        </p:txBody>
      </p:sp>
    </p:spTree>
    <p:extLst>
      <p:ext uri="{BB962C8B-B14F-4D97-AF65-F5344CB8AC3E}">
        <p14:creationId xmlns:p14="http://schemas.microsoft.com/office/powerpoint/2010/main" val="1746672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EF324BD-6AD3-4BED-896E-229B5D3D3EE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1E855511-8DE4-4935-826B-1C0D5ED75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48EC64B-1F41-4AD4-AA60-D4E4E55E2917}"/>
              </a:ext>
            </a:extLst>
          </p:cNvPr>
          <p:cNvSpPr>
            <a:spLocks noGrp="1"/>
          </p:cNvSpPr>
          <p:nvPr>
            <p:ph type="sldNum" sz="quarter" idx="5"/>
          </p:nvPr>
        </p:nvSpPr>
        <p:spPr/>
        <p:txBody>
          <a:bodyPr/>
          <a:lstStyle/>
          <a:p>
            <a:pPr>
              <a:defRPr/>
            </a:pPr>
            <a:fld id="{DF229308-5675-4FD4-A239-74D5F3A9073E}" type="slidenum">
              <a:rPr lang="en-US" smtClean="0"/>
              <a:pPr>
                <a:defRPr/>
              </a:pPr>
              <a:t>17</a:t>
            </a:fld>
            <a:endParaRPr lang="en-US" dirty="0"/>
          </a:p>
        </p:txBody>
      </p:sp>
    </p:spTree>
    <p:extLst>
      <p:ext uri="{BB962C8B-B14F-4D97-AF65-F5344CB8AC3E}">
        <p14:creationId xmlns:p14="http://schemas.microsoft.com/office/powerpoint/2010/main" val="67410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0A7516D-8810-4C72-839C-FB106E35588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372AFE05-C5E9-4C98-A826-CE18ACEE4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2E75EC9-3A70-4769-B151-FFE6DF513D8F}"/>
              </a:ext>
            </a:extLst>
          </p:cNvPr>
          <p:cNvSpPr>
            <a:spLocks noGrp="1"/>
          </p:cNvSpPr>
          <p:nvPr>
            <p:ph type="sldNum" sz="quarter" idx="5"/>
          </p:nvPr>
        </p:nvSpPr>
        <p:spPr/>
        <p:txBody>
          <a:bodyPr/>
          <a:lstStyle/>
          <a:p>
            <a:pPr>
              <a:defRPr/>
            </a:pPr>
            <a:fld id="{228B0353-A26E-499A-AEA8-D02E74821416}" type="slidenum">
              <a:rPr lang="en-US" smtClean="0"/>
              <a:pPr>
                <a:defRPr/>
              </a:pPr>
              <a:t>18</a:t>
            </a:fld>
            <a:endParaRPr lang="en-US" dirty="0"/>
          </a:p>
        </p:txBody>
      </p:sp>
    </p:spTree>
    <p:extLst>
      <p:ext uri="{BB962C8B-B14F-4D97-AF65-F5344CB8AC3E}">
        <p14:creationId xmlns:p14="http://schemas.microsoft.com/office/powerpoint/2010/main" val="217581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CD27DA7-492F-4579-B8B0-898D643CB06A}"/>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482B88D8-C4ED-44E4-9B08-D5C73385E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C06DC400-2FD8-4F81-986E-51730DF205CC}"/>
              </a:ext>
            </a:extLst>
          </p:cNvPr>
          <p:cNvSpPr>
            <a:spLocks noGrp="1"/>
          </p:cNvSpPr>
          <p:nvPr>
            <p:ph type="sldNum" sz="quarter" idx="5"/>
          </p:nvPr>
        </p:nvSpPr>
        <p:spPr/>
        <p:txBody>
          <a:bodyPr/>
          <a:lstStyle/>
          <a:p>
            <a:pPr>
              <a:defRPr/>
            </a:pPr>
            <a:fld id="{61F7EFDC-B0C9-49B9-B142-0AD82E307B57}" type="slidenum">
              <a:rPr lang="en-US" smtClean="0"/>
              <a:pPr>
                <a:defRPr/>
              </a:pPr>
              <a:t>19</a:t>
            </a:fld>
            <a:endParaRPr lang="en-US" dirty="0"/>
          </a:p>
        </p:txBody>
      </p:sp>
    </p:spTree>
    <p:extLst>
      <p:ext uri="{BB962C8B-B14F-4D97-AF65-F5344CB8AC3E}">
        <p14:creationId xmlns:p14="http://schemas.microsoft.com/office/powerpoint/2010/main" val="112625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E628CF9-3CFA-4D73-B52F-C581E5959456}"/>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D7EBFAAF-0FC0-4C99-924B-863AD2383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078B596E-B465-48B6-A057-59F6862FB705}"/>
              </a:ext>
            </a:extLst>
          </p:cNvPr>
          <p:cNvSpPr>
            <a:spLocks noGrp="1"/>
          </p:cNvSpPr>
          <p:nvPr>
            <p:ph type="sldNum" sz="quarter" idx="5"/>
          </p:nvPr>
        </p:nvSpPr>
        <p:spPr/>
        <p:txBody>
          <a:bodyPr/>
          <a:lstStyle/>
          <a:p>
            <a:pPr>
              <a:defRPr/>
            </a:pPr>
            <a:fld id="{8F24F0D9-3059-4279-B54B-3B3C32FD80BF}" type="slidenum">
              <a:rPr lang="en-US" smtClean="0"/>
              <a:pPr>
                <a:defRPr/>
              </a:pPr>
              <a:t>20</a:t>
            </a:fld>
            <a:endParaRPr lang="en-US" dirty="0"/>
          </a:p>
        </p:txBody>
      </p:sp>
    </p:spTree>
    <p:extLst>
      <p:ext uri="{BB962C8B-B14F-4D97-AF65-F5344CB8AC3E}">
        <p14:creationId xmlns:p14="http://schemas.microsoft.com/office/powerpoint/2010/main" val="2122889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259BE00-F5B2-44F8-ABC8-21E47351526E}"/>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361D26D7-D691-4886-9FBD-3C7A0A895F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D0B5FAE-BDFE-46A0-AB05-F75B4EB6C60F}"/>
              </a:ext>
            </a:extLst>
          </p:cNvPr>
          <p:cNvSpPr>
            <a:spLocks noGrp="1"/>
          </p:cNvSpPr>
          <p:nvPr>
            <p:ph type="sldNum" sz="quarter" idx="5"/>
          </p:nvPr>
        </p:nvSpPr>
        <p:spPr/>
        <p:txBody>
          <a:bodyPr/>
          <a:lstStyle/>
          <a:p>
            <a:pPr>
              <a:defRPr/>
            </a:pPr>
            <a:fld id="{AEF88206-530F-4BBC-A5AC-0C05ECA9CDD8}" type="slidenum">
              <a:rPr lang="en-US" smtClean="0"/>
              <a:pPr>
                <a:defRPr/>
              </a:pPr>
              <a:t>21</a:t>
            </a:fld>
            <a:endParaRPr lang="en-US" dirty="0"/>
          </a:p>
        </p:txBody>
      </p:sp>
    </p:spTree>
    <p:extLst>
      <p:ext uri="{BB962C8B-B14F-4D97-AF65-F5344CB8AC3E}">
        <p14:creationId xmlns:p14="http://schemas.microsoft.com/office/powerpoint/2010/main" val="89815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B07B034-605C-41CD-933E-61E174CDCC57}"/>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1D2CF6A6-AC8B-420C-AE58-28FDD2513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540C24BE-EAA3-4739-967C-0825A0DD6A9C}"/>
              </a:ext>
            </a:extLst>
          </p:cNvPr>
          <p:cNvSpPr>
            <a:spLocks noGrp="1"/>
          </p:cNvSpPr>
          <p:nvPr>
            <p:ph type="sldNum" sz="quarter" idx="5"/>
          </p:nvPr>
        </p:nvSpPr>
        <p:spPr/>
        <p:txBody>
          <a:bodyPr/>
          <a:lstStyle/>
          <a:p>
            <a:pPr>
              <a:defRPr/>
            </a:pPr>
            <a:fld id="{48291ADD-036E-46E3-9366-DCED5D4734CA}"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AF197EB-89F6-45A6-92A0-0F88A61C09A8}"/>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CCA78FD8-4CA7-4BE4-979C-74BFFDC8F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A13209F5-981F-4A3B-9A10-542EAA1342F1}"/>
              </a:ext>
            </a:extLst>
          </p:cNvPr>
          <p:cNvSpPr>
            <a:spLocks noGrp="1"/>
          </p:cNvSpPr>
          <p:nvPr>
            <p:ph type="sldNum" sz="quarter" idx="5"/>
          </p:nvPr>
        </p:nvSpPr>
        <p:spPr/>
        <p:txBody>
          <a:bodyPr/>
          <a:lstStyle/>
          <a:p>
            <a:pPr>
              <a:defRPr/>
            </a:pPr>
            <a:fld id="{E2FC8A3C-8C1E-4CE4-BAA2-D55CD3E7DF2B}"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19D16DB-980B-4785-BFBB-4124B5953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B51F163-FC01-4B0C-AAB1-EED4D428AE90}" type="slidenum">
              <a:rPr lang="en-US" altLang="en-US" smtClean="0"/>
              <a:pPr fontAlgn="base">
                <a:spcBef>
                  <a:spcPct val="0"/>
                </a:spcBef>
                <a:spcAft>
                  <a:spcPct val="0"/>
                </a:spcAft>
              </a:pPr>
              <a:t>2</a:t>
            </a:fld>
            <a:endParaRPr lang="en-US" altLang="en-US" dirty="0"/>
          </a:p>
        </p:txBody>
      </p:sp>
      <p:sp>
        <p:nvSpPr>
          <p:cNvPr id="21507" name="Rectangle 2">
            <a:extLst>
              <a:ext uri="{FF2B5EF4-FFF2-40B4-BE49-F238E27FC236}">
                <a16:creationId xmlns:a16="http://schemas.microsoft.com/office/drawing/2014/main" id="{B4994379-8F9D-4653-A884-9AAAC2EB2C9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03289EF-3F17-4FE2-B5C1-AC6F33726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832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1F7AD63-A6D2-42F6-8EAD-7A19F7D06740}"/>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EE6EBE04-A218-44FC-8C0C-25D99D757A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E20FAB5-C985-47D7-B1F9-F0EC586D2425}"/>
              </a:ext>
            </a:extLst>
          </p:cNvPr>
          <p:cNvSpPr>
            <a:spLocks noGrp="1"/>
          </p:cNvSpPr>
          <p:nvPr>
            <p:ph type="sldNum" sz="quarter" idx="5"/>
          </p:nvPr>
        </p:nvSpPr>
        <p:spPr/>
        <p:txBody>
          <a:bodyPr/>
          <a:lstStyle/>
          <a:p>
            <a:pPr>
              <a:defRPr/>
            </a:pPr>
            <a:fld id="{0293522B-A448-4D18-8B80-8FCAAA4C3F40}"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45DD091-2099-4159-83D2-D73375E72A1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CE0ABF74-C9FE-4FA9-AF4F-2EB4810B51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D5DD43C-D8B7-490F-AE85-E94E4B2335B7}"/>
              </a:ext>
            </a:extLst>
          </p:cNvPr>
          <p:cNvSpPr>
            <a:spLocks noGrp="1"/>
          </p:cNvSpPr>
          <p:nvPr>
            <p:ph type="sldNum" sz="quarter" idx="5"/>
          </p:nvPr>
        </p:nvSpPr>
        <p:spPr/>
        <p:txBody>
          <a:bodyPr/>
          <a:lstStyle/>
          <a:p>
            <a:pPr>
              <a:defRPr/>
            </a:pPr>
            <a:fld id="{A4161459-79DB-4BA7-9A22-CDF95E9E25B2}"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51C80C4-34FC-438E-8E09-E418E4CE7B44}"/>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58F98A84-31EC-4CBA-BE96-4EF58CACF3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6BA3D7E7-37CB-4CA1-B2ED-AF8C638FE2B1}"/>
              </a:ext>
            </a:extLst>
          </p:cNvPr>
          <p:cNvSpPr>
            <a:spLocks noGrp="1"/>
          </p:cNvSpPr>
          <p:nvPr>
            <p:ph type="sldNum" sz="quarter" idx="5"/>
          </p:nvPr>
        </p:nvSpPr>
        <p:spPr/>
        <p:txBody>
          <a:bodyPr/>
          <a:lstStyle/>
          <a:p>
            <a:pPr>
              <a:defRPr/>
            </a:pPr>
            <a:fld id="{B2938137-5B8B-4EA9-9825-0AD3B19C55A7}"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5789ECF-2127-4006-809B-D629CF996722}"/>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EC614699-3984-4F16-B6D0-08A7E6BF8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793A5134-255F-4088-AAF8-9CA2E8A52B82}"/>
              </a:ext>
            </a:extLst>
          </p:cNvPr>
          <p:cNvSpPr>
            <a:spLocks noGrp="1"/>
          </p:cNvSpPr>
          <p:nvPr>
            <p:ph type="sldNum" sz="quarter" idx="5"/>
          </p:nvPr>
        </p:nvSpPr>
        <p:spPr/>
        <p:txBody>
          <a:bodyPr/>
          <a:lstStyle/>
          <a:p>
            <a:pPr>
              <a:defRPr/>
            </a:pPr>
            <a:fld id="{EBE9DCCC-334A-41B9-B8D5-D56AE12BDD71}"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EADFF43-D8A4-4FB1-A2D1-9E5086AA1E9A}"/>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38309A5D-6855-4F24-96F0-B82CCBD01D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997EADE-D943-427B-A0E4-0CC6866D4BAD}"/>
              </a:ext>
            </a:extLst>
          </p:cNvPr>
          <p:cNvSpPr>
            <a:spLocks noGrp="1"/>
          </p:cNvSpPr>
          <p:nvPr>
            <p:ph type="sldNum" sz="quarter" idx="5"/>
          </p:nvPr>
        </p:nvSpPr>
        <p:spPr/>
        <p:txBody>
          <a:bodyPr/>
          <a:lstStyle/>
          <a:p>
            <a:pPr>
              <a:defRPr/>
            </a:pPr>
            <a:fld id="{AD0A500F-37F4-45EA-B181-DAE68E01F117}"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6272163-2886-4FF8-A2A7-1C6B8BE7FEBF}"/>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E4E6B5C3-0246-475E-BBD5-72BA6E666D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C13B2557-C7BA-41DD-9012-7343C87EA5C3}"/>
              </a:ext>
            </a:extLst>
          </p:cNvPr>
          <p:cNvSpPr>
            <a:spLocks noGrp="1"/>
          </p:cNvSpPr>
          <p:nvPr>
            <p:ph type="sldNum" sz="quarter" idx="5"/>
          </p:nvPr>
        </p:nvSpPr>
        <p:spPr/>
        <p:txBody>
          <a:bodyPr/>
          <a:lstStyle/>
          <a:p>
            <a:pPr>
              <a:defRPr/>
            </a:pPr>
            <a:fld id="{FE3EA7B3-9B2A-43EF-9404-872DA9CD968C}"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6C8B556-8B24-4C28-8000-2402A5FC1830}"/>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7FED6893-B5BA-43CA-940D-7C7F3A500A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5265BC05-E8CA-498C-9ED7-3DD0D0125C5C}"/>
              </a:ext>
            </a:extLst>
          </p:cNvPr>
          <p:cNvSpPr>
            <a:spLocks noGrp="1"/>
          </p:cNvSpPr>
          <p:nvPr>
            <p:ph type="sldNum" sz="quarter" idx="5"/>
          </p:nvPr>
        </p:nvSpPr>
        <p:spPr/>
        <p:txBody>
          <a:bodyPr/>
          <a:lstStyle/>
          <a:p>
            <a:pPr>
              <a:defRPr/>
            </a:pPr>
            <a:fld id="{F4E20C26-D0EF-4372-B5DC-716C9DF9634D}"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500FFD5-F1F5-4FE7-B2B3-54C787886202}"/>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B7E1844D-0F36-402E-A65A-A91539BADC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7F00AB5D-A34E-4A5A-8F6E-3BCDA3C3FD7C}"/>
              </a:ext>
            </a:extLst>
          </p:cNvPr>
          <p:cNvSpPr>
            <a:spLocks noGrp="1"/>
          </p:cNvSpPr>
          <p:nvPr>
            <p:ph type="sldNum" sz="quarter" idx="5"/>
          </p:nvPr>
        </p:nvSpPr>
        <p:spPr/>
        <p:txBody>
          <a:bodyPr/>
          <a:lstStyle/>
          <a:p>
            <a:pPr>
              <a:defRPr/>
            </a:pPr>
            <a:fld id="{41A4B2B6-94E9-42E3-8800-1F1951FEEA89}"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CA3DA16-D5D3-416E-A9AA-0ABA294C024D}"/>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C6129C6B-9E2B-4977-A5BF-07DCA2031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E91D86D3-8790-4981-ACD1-4F251CD399DC}"/>
              </a:ext>
            </a:extLst>
          </p:cNvPr>
          <p:cNvSpPr>
            <a:spLocks noGrp="1"/>
          </p:cNvSpPr>
          <p:nvPr>
            <p:ph type="sldNum" sz="quarter" idx="5"/>
          </p:nvPr>
        </p:nvSpPr>
        <p:spPr/>
        <p:txBody>
          <a:bodyPr/>
          <a:lstStyle/>
          <a:p>
            <a:pPr>
              <a:defRPr/>
            </a:pPr>
            <a:fld id="{12B90B9F-FB0C-4712-B100-ACBAE8C43F79}"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7711F9E-B6E6-4303-B2A6-244D4A3C4A2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CF3E2E82-DC46-4CEA-A668-5BD643E0C7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FF660EAA-4452-45A1-9408-F9784E262C30}"/>
              </a:ext>
            </a:extLst>
          </p:cNvPr>
          <p:cNvSpPr>
            <a:spLocks noGrp="1"/>
          </p:cNvSpPr>
          <p:nvPr>
            <p:ph type="sldNum" sz="quarter" idx="5"/>
          </p:nvPr>
        </p:nvSpPr>
        <p:spPr/>
        <p:txBody>
          <a:bodyPr/>
          <a:lstStyle/>
          <a:p>
            <a:pPr>
              <a:defRPr/>
            </a:pPr>
            <a:fld id="{3575480A-6299-44AC-9644-BDC1B235A7ED}" type="slidenum">
              <a:rPr lang="en-US" smtClean="0"/>
              <a:pPr>
                <a:defRPr/>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19D16DB-980B-4785-BFBB-4124B5953D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B51F163-FC01-4B0C-AAB1-EED4D428AE90}" type="slidenum">
              <a:rPr lang="en-US" altLang="en-US" smtClean="0"/>
              <a:pPr fontAlgn="base">
                <a:spcBef>
                  <a:spcPct val="0"/>
                </a:spcBef>
                <a:spcAft>
                  <a:spcPct val="0"/>
                </a:spcAft>
              </a:pPr>
              <a:t>3</a:t>
            </a:fld>
            <a:endParaRPr lang="en-US" altLang="en-US" dirty="0"/>
          </a:p>
        </p:txBody>
      </p:sp>
      <p:sp>
        <p:nvSpPr>
          <p:cNvPr id="21507" name="Rectangle 2">
            <a:extLst>
              <a:ext uri="{FF2B5EF4-FFF2-40B4-BE49-F238E27FC236}">
                <a16:creationId xmlns:a16="http://schemas.microsoft.com/office/drawing/2014/main" id="{B4994379-8F9D-4653-A884-9AAAC2EB2C9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03289EF-3F17-4FE2-B5C1-AC6F33726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27210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150F4F6-8BBC-44C1-A423-E0919961DC8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9E4E5644-C031-40CA-8861-DBFB9D0575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69FC6BA7-B35B-4600-9B6A-794F9A49481F}"/>
              </a:ext>
            </a:extLst>
          </p:cNvPr>
          <p:cNvSpPr>
            <a:spLocks noGrp="1"/>
          </p:cNvSpPr>
          <p:nvPr>
            <p:ph type="sldNum" sz="quarter" idx="5"/>
          </p:nvPr>
        </p:nvSpPr>
        <p:spPr/>
        <p:txBody>
          <a:bodyPr/>
          <a:lstStyle/>
          <a:p>
            <a:pPr>
              <a:defRPr/>
            </a:pPr>
            <a:fld id="{323550A0-A03C-4CD0-91D2-5062E3468A9B}"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E628CF9-3CFA-4D73-B52F-C581E5959456}"/>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D7EBFAAF-0FC0-4C99-924B-863AD2383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078B596E-B465-48B6-A057-59F6862FB705}"/>
              </a:ext>
            </a:extLst>
          </p:cNvPr>
          <p:cNvSpPr>
            <a:spLocks noGrp="1"/>
          </p:cNvSpPr>
          <p:nvPr>
            <p:ph type="sldNum" sz="quarter" idx="5"/>
          </p:nvPr>
        </p:nvSpPr>
        <p:spPr/>
        <p:txBody>
          <a:bodyPr/>
          <a:lstStyle/>
          <a:p>
            <a:pPr>
              <a:defRPr/>
            </a:pPr>
            <a:fld id="{8F24F0D9-3059-4279-B54B-3B3C32FD80BF}" type="slidenum">
              <a:rPr lang="en-US" smtClean="0"/>
              <a:pPr>
                <a:defRPr/>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E628CF9-3CFA-4D73-B52F-C581E5959456}"/>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D7EBFAAF-0FC0-4C99-924B-863AD2383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078B596E-B465-48B6-A057-59F6862FB705}"/>
              </a:ext>
            </a:extLst>
          </p:cNvPr>
          <p:cNvSpPr>
            <a:spLocks noGrp="1"/>
          </p:cNvSpPr>
          <p:nvPr>
            <p:ph type="sldNum" sz="quarter" idx="5"/>
          </p:nvPr>
        </p:nvSpPr>
        <p:spPr/>
        <p:txBody>
          <a:bodyPr/>
          <a:lstStyle/>
          <a:p>
            <a:pPr>
              <a:defRPr/>
            </a:pPr>
            <a:fld id="{8F24F0D9-3059-4279-B54B-3B3C32FD80BF}" type="slidenum">
              <a:rPr lang="en-US" smtClean="0"/>
              <a:pPr>
                <a:defRPr/>
              </a:pPr>
              <a:t>37</a:t>
            </a:fld>
            <a:endParaRPr lang="en-US" dirty="0"/>
          </a:p>
        </p:txBody>
      </p:sp>
    </p:spTree>
    <p:extLst>
      <p:ext uri="{BB962C8B-B14F-4D97-AF65-F5344CB8AC3E}">
        <p14:creationId xmlns:p14="http://schemas.microsoft.com/office/powerpoint/2010/main" val="2261361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E9B4CF1-6A4E-4BBB-B1D9-E22EC9F9D1A6}"/>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B3ADF976-0B80-47BB-A472-4C99EEE1B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582685B4-BBDF-4170-92AC-CA261CA78302}"/>
              </a:ext>
            </a:extLst>
          </p:cNvPr>
          <p:cNvSpPr>
            <a:spLocks noGrp="1"/>
          </p:cNvSpPr>
          <p:nvPr>
            <p:ph type="sldNum" sz="quarter" idx="5"/>
          </p:nvPr>
        </p:nvSpPr>
        <p:spPr/>
        <p:txBody>
          <a:bodyPr/>
          <a:lstStyle/>
          <a:p>
            <a:pPr>
              <a:defRPr/>
            </a:pPr>
            <a:fld id="{AABB8B19-95E7-4217-BBC9-AEB325C30AB2}" type="slidenum">
              <a:rPr lang="en-US" smtClean="0"/>
              <a:pPr>
                <a:defRPr/>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13818E0-C26D-42D9-ACCB-D31084D8C6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52EA58D-D2DA-4243-80F4-4E1AAC363CDE}" type="slidenum">
              <a:rPr lang="en-US" altLang="en-US" smtClean="0"/>
              <a:pPr fontAlgn="base">
                <a:spcBef>
                  <a:spcPct val="0"/>
                </a:spcBef>
                <a:spcAft>
                  <a:spcPct val="0"/>
                </a:spcAft>
              </a:pPr>
              <a:t>39</a:t>
            </a:fld>
            <a:endParaRPr lang="en-US" altLang="en-US" dirty="0"/>
          </a:p>
        </p:txBody>
      </p:sp>
      <p:sp>
        <p:nvSpPr>
          <p:cNvPr id="79875" name="Rectangle 2">
            <a:extLst>
              <a:ext uri="{FF2B5EF4-FFF2-40B4-BE49-F238E27FC236}">
                <a16:creationId xmlns:a16="http://schemas.microsoft.com/office/drawing/2014/main" id="{53F5E8CE-6601-4C14-A4A7-139223E141C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3562319-C9C6-4BFB-9B6F-8F0468AEB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32817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B803126-C713-418B-AED0-45D97DCC2D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ED0BD432-BEC5-486A-99B8-8C97B04191DA}" type="slidenum">
              <a:rPr lang="en-US" altLang="en-US" smtClean="0"/>
              <a:pPr fontAlgn="base">
                <a:spcBef>
                  <a:spcPct val="0"/>
                </a:spcBef>
                <a:spcAft>
                  <a:spcPct val="0"/>
                </a:spcAft>
              </a:pPr>
              <a:t>40</a:t>
            </a:fld>
            <a:endParaRPr lang="en-US" altLang="en-US" dirty="0"/>
          </a:p>
        </p:txBody>
      </p:sp>
      <p:sp>
        <p:nvSpPr>
          <p:cNvPr id="84995" name="Rectangle 2">
            <a:extLst>
              <a:ext uri="{FF2B5EF4-FFF2-40B4-BE49-F238E27FC236}">
                <a16:creationId xmlns:a16="http://schemas.microsoft.com/office/drawing/2014/main" id="{7D8BA75E-0BFA-4596-AF68-61A385799C6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2DF300A5-63B2-4C1E-A4A6-8CFCB81EF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519BD0E-1DCA-4A5E-826C-B9BAA418F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DDEBF376-56CB-46A7-AA0B-6830ECA597C8}" type="slidenum">
              <a:rPr lang="en-US" altLang="en-US" smtClean="0"/>
              <a:pPr fontAlgn="base">
                <a:spcBef>
                  <a:spcPct val="0"/>
                </a:spcBef>
                <a:spcAft>
                  <a:spcPct val="0"/>
                </a:spcAft>
              </a:pPr>
              <a:t>41</a:t>
            </a:fld>
            <a:endParaRPr lang="en-US" altLang="en-US" dirty="0"/>
          </a:p>
        </p:txBody>
      </p:sp>
      <p:sp>
        <p:nvSpPr>
          <p:cNvPr id="87043" name="Rectangle 2">
            <a:extLst>
              <a:ext uri="{FF2B5EF4-FFF2-40B4-BE49-F238E27FC236}">
                <a16:creationId xmlns:a16="http://schemas.microsoft.com/office/drawing/2014/main" id="{16324FE2-968D-4CF5-9EC6-BA24C8CAB18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72775599-1F86-4A66-9A29-5DFCF16F2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519BD0E-1DCA-4A5E-826C-B9BAA418F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DDEBF376-56CB-46A7-AA0B-6830ECA597C8}" type="slidenum">
              <a:rPr lang="en-US" altLang="en-US" smtClean="0"/>
              <a:pPr fontAlgn="base">
                <a:spcBef>
                  <a:spcPct val="0"/>
                </a:spcBef>
                <a:spcAft>
                  <a:spcPct val="0"/>
                </a:spcAft>
              </a:pPr>
              <a:t>42</a:t>
            </a:fld>
            <a:endParaRPr lang="en-US" altLang="en-US" dirty="0"/>
          </a:p>
        </p:txBody>
      </p:sp>
      <p:sp>
        <p:nvSpPr>
          <p:cNvPr id="87043" name="Rectangle 2">
            <a:extLst>
              <a:ext uri="{FF2B5EF4-FFF2-40B4-BE49-F238E27FC236}">
                <a16:creationId xmlns:a16="http://schemas.microsoft.com/office/drawing/2014/main" id="{16324FE2-968D-4CF5-9EC6-BA24C8CAB18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72775599-1F86-4A66-9A29-5DFCF16F2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5325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7EEF77F-52AA-4A92-917E-08612FD26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7E485BF9-CBE3-4848-8DE3-6B584609123C}" type="slidenum">
              <a:rPr lang="en-US" altLang="en-US" smtClean="0"/>
              <a:pPr fontAlgn="base">
                <a:spcBef>
                  <a:spcPct val="0"/>
                </a:spcBef>
                <a:spcAft>
                  <a:spcPct val="0"/>
                </a:spcAft>
              </a:pPr>
              <a:t>43</a:t>
            </a:fld>
            <a:endParaRPr lang="en-US" altLang="en-US" dirty="0"/>
          </a:p>
        </p:txBody>
      </p:sp>
      <p:sp>
        <p:nvSpPr>
          <p:cNvPr id="95235" name="Rectangle 2">
            <a:extLst>
              <a:ext uri="{FF2B5EF4-FFF2-40B4-BE49-F238E27FC236}">
                <a16:creationId xmlns:a16="http://schemas.microsoft.com/office/drawing/2014/main" id="{9325C9AA-AD88-4AB2-AA03-B2601AFF4309}"/>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FCADF5F8-EE7A-4582-9FF8-1DFAD88F0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C56C41D-1853-4EEF-A863-6CFB0FBA98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9063839-BE8C-4EB1-A301-48792FF43A6B}" type="slidenum">
              <a:rPr lang="en-US" altLang="en-US" smtClean="0"/>
              <a:pPr fontAlgn="base">
                <a:spcBef>
                  <a:spcPct val="0"/>
                </a:spcBef>
                <a:spcAft>
                  <a:spcPct val="0"/>
                </a:spcAft>
              </a:pPr>
              <a:t>44</a:t>
            </a:fld>
            <a:endParaRPr lang="en-US" altLang="en-US" dirty="0"/>
          </a:p>
        </p:txBody>
      </p:sp>
      <p:sp>
        <p:nvSpPr>
          <p:cNvPr id="103427" name="Rectangle 2">
            <a:extLst>
              <a:ext uri="{FF2B5EF4-FFF2-40B4-BE49-F238E27FC236}">
                <a16:creationId xmlns:a16="http://schemas.microsoft.com/office/drawing/2014/main" id="{68B868C2-32FD-4F69-B792-BED3A590AA56}"/>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781188E4-71A7-4DB4-95B9-5C4224899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68F8274-D779-4A0D-8E27-9293404E855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1C5B5BE2-FA6C-4DD3-8D38-819AB54BCB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245CA858-3E2A-49D9-BE7C-57BE875449E8}"/>
              </a:ext>
            </a:extLst>
          </p:cNvPr>
          <p:cNvSpPr>
            <a:spLocks noGrp="1"/>
          </p:cNvSpPr>
          <p:nvPr>
            <p:ph type="sldNum" sz="quarter" idx="5"/>
          </p:nvPr>
        </p:nvSpPr>
        <p:spPr/>
        <p:txBody>
          <a:bodyPr/>
          <a:lstStyle/>
          <a:p>
            <a:pPr>
              <a:defRPr/>
            </a:pPr>
            <a:fld id="{76153861-D7F6-4B24-92FC-6112145415A8}" type="slidenum">
              <a:rPr lang="en-US" smtClean="0"/>
              <a:pPr>
                <a:defRPr/>
              </a:pPr>
              <a:t>4</a:t>
            </a:fld>
            <a:endParaRPr lang="en-US" dirty="0"/>
          </a:p>
        </p:txBody>
      </p:sp>
    </p:spTree>
    <p:extLst>
      <p:ext uri="{BB962C8B-B14F-4D97-AF65-F5344CB8AC3E}">
        <p14:creationId xmlns:p14="http://schemas.microsoft.com/office/powerpoint/2010/main" val="111199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13818E0-C26D-42D9-ACCB-D31084D8C6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52EA58D-D2DA-4243-80F4-4E1AAC363CDE}" type="slidenum">
              <a:rPr lang="en-US" altLang="en-US" smtClean="0"/>
              <a:pPr fontAlgn="base">
                <a:spcBef>
                  <a:spcPct val="0"/>
                </a:spcBef>
                <a:spcAft>
                  <a:spcPct val="0"/>
                </a:spcAft>
              </a:pPr>
              <a:t>45</a:t>
            </a:fld>
            <a:endParaRPr lang="en-US" altLang="en-US" dirty="0"/>
          </a:p>
        </p:txBody>
      </p:sp>
      <p:sp>
        <p:nvSpPr>
          <p:cNvPr id="79875" name="Rectangle 2">
            <a:extLst>
              <a:ext uri="{FF2B5EF4-FFF2-40B4-BE49-F238E27FC236}">
                <a16:creationId xmlns:a16="http://schemas.microsoft.com/office/drawing/2014/main" id="{53F5E8CE-6601-4C14-A4A7-139223E141C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3562319-C9C6-4BFB-9B6F-8F0468AEB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9080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60FF113-AD40-45F2-95EA-B4E85AD382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4524D77-9742-4060-9C38-1A32947426B6}" type="slidenum">
              <a:rPr lang="en-US" altLang="en-US" smtClean="0"/>
              <a:pPr fontAlgn="base">
                <a:spcBef>
                  <a:spcPct val="0"/>
                </a:spcBef>
                <a:spcAft>
                  <a:spcPct val="0"/>
                </a:spcAft>
              </a:pPr>
              <a:t>46</a:t>
            </a:fld>
            <a:endParaRPr lang="en-US" altLang="en-US" dirty="0"/>
          </a:p>
        </p:txBody>
      </p:sp>
      <p:sp>
        <p:nvSpPr>
          <p:cNvPr id="107523" name="Rectangle 2">
            <a:extLst>
              <a:ext uri="{FF2B5EF4-FFF2-40B4-BE49-F238E27FC236}">
                <a16:creationId xmlns:a16="http://schemas.microsoft.com/office/drawing/2014/main" id="{28BB2207-BE42-4AAF-ABB5-F1C90386106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BA5CA159-5EC3-403B-9A67-F66C12CBF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B5C666FC-4FE7-4465-8EA6-B92A33AE3B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89E57F43-50C7-4309-B569-5A7655FA110F}" type="slidenum">
              <a:rPr lang="en-US" altLang="en-US" smtClean="0"/>
              <a:pPr fontAlgn="base">
                <a:spcBef>
                  <a:spcPct val="0"/>
                </a:spcBef>
                <a:spcAft>
                  <a:spcPct val="0"/>
                </a:spcAft>
              </a:pPr>
              <a:t>47</a:t>
            </a:fld>
            <a:endParaRPr lang="en-US" altLang="en-US" dirty="0"/>
          </a:p>
        </p:txBody>
      </p:sp>
      <p:sp>
        <p:nvSpPr>
          <p:cNvPr id="109571" name="Rectangle 2">
            <a:extLst>
              <a:ext uri="{FF2B5EF4-FFF2-40B4-BE49-F238E27FC236}">
                <a16:creationId xmlns:a16="http://schemas.microsoft.com/office/drawing/2014/main" id="{81BB608C-4AB6-4AF7-B413-8530D1E6D82B}"/>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3BA54054-C46E-4341-AC6C-A8B3C29A10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08E66E55-0476-41BF-AE9F-D832F26D4C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F61036E-740C-4763-8351-7143A7305329}" type="slidenum">
              <a:rPr lang="en-US" altLang="en-US" smtClean="0"/>
              <a:pPr fontAlgn="base">
                <a:spcBef>
                  <a:spcPct val="0"/>
                </a:spcBef>
                <a:spcAft>
                  <a:spcPct val="0"/>
                </a:spcAft>
              </a:pPr>
              <a:t>48</a:t>
            </a:fld>
            <a:endParaRPr lang="en-US" altLang="en-US" dirty="0"/>
          </a:p>
        </p:txBody>
      </p:sp>
      <p:sp>
        <p:nvSpPr>
          <p:cNvPr id="111619" name="Rectangle 2">
            <a:extLst>
              <a:ext uri="{FF2B5EF4-FFF2-40B4-BE49-F238E27FC236}">
                <a16:creationId xmlns:a16="http://schemas.microsoft.com/office/drawing/2014/main" id="{2A167A9B-E170-4845-8990-404D7C8A5501}"/>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D6A3CFD8-9564-4B47-BC11-6140A87779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DE0AEA57-BFC0-447A-B3ED-20B6BCDF95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0E1391A-3835-4F51-BB19-52774FA32710}" type="slidenum">
              <a:rPr lang="en-US" altLang="en-US" smtClean="0"/>
              <a:pPr fontAlgn="base">
                <a:spcBef>
                  <a:spcPct val="0"/>
                </a:spcBef>
                <a:spcAft>
                  <a:spcPct val="0"/>
                </a:spcAft>
              </a:pPr>
              <a:t>49</a:t>
            </a:fld>
            <a:endParaRPr lang="en-US" altLang="en-US" dirty="0"/>
          </a:p>
        </p:txBody>
      </p:sp>
      <p:sp>
        <p:nvSpPr>
          <p:cNvPr id="113667" name="Rectangle 2">
            <a:extLst>
              <a:ext uri="{FF2B5EF4-FFF2-40B4-BE49-F238E27FC236}">
                <a16:creationId xmlns:a16="http://schemas.microsoft.com/office/drawing/2014/main" id="{6F152022-3614-4B52-9385-147A90D68456}"/>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DC1034F-A7D3-49C7-8B67-7134E5027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30EBC80-8B5B-4849-9944-A30E471766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1943106-47C0-4C88-94F7-E9CD58465F19}" type="slidenum">
              <a:rPr lang="en-US" altLang="en-US" smtClean="0"/>
              <a:pPr fontAlgn="base">
                <a:spcBef>
                  <a:spcPct val="0"/>
                </a:spcBef>
                <a:spcAft>
                  <a:spcPct val="0"/>
                </a:spcAft>
              </a:pPr>
              <a:t>50</a:t>
            </a:fld>
            <a:endParaRPr lang="en-US" altLang="en-US" dirty="0"/>
          </a:p>
        </p:txBody>
      </p:sp>
      <p:sp>
        <p:nvSpPr>
          <p:cNvPr id="115715" name="Rectangle 2">
            <a:extLst>
              <a:ext uri="{FF2B5EF4-FFF2-40B4-BE49-F238E27FC236}">
                <a16:creationId xmlns:a16="http://schemas.microsoft.com/office/drawing/2014/main" id="{F986D377-ED8F-44E5-8F11-627502C5D399}"/>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F74729D5-3B4B-4A66-846D-78DB153495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CB9E697-82E3-4208-9AE3-60F664D41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AED2B3D-018F-46E5-A1EE-68DDE395E551}" type="slidenum">
              <a:rPr lang="en-US" altLang="en-US" smtClean="0"/>
              <a:pPr fontAlgn="base">
                <a:spcBef>
                  <a:spcPct val="0"/>
                </a:spcBef>
                <a:spcAft>
                  <a:spcPct val="0"/>
                </a:spcAft>
              </a:pPr>
              <a:t>51</a:t>
            </a:fld>
            <a:endParaRPr lang="en-US" altLang="en-US" dirty="0"/>
          </a:p>
        </p:txBody>
      </p:sp>
      <p:sp>
        <p:nvSpPr>
          <p:cNvPr id="118787" name="Rectangle 2">
            <a:extLst>
              <a:ext uri="{FF2B5EF4-FFF2-40B4-BE49-F238E27FC236}">
                <a16:creationId xmlns:a16="http://schemas.microsoft.com/office/drawing/2014/main" id="{838E6249-32F0-4250-AC54-3269749B2080}"/>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9E160BB-A666-4344-98F1-7D74752F1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7D5BAD91-9C61-465D-AFF1-616B54EDB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7480626-8E42-456F-A5DB-D94EC2ED3687}" type="slidenum">
              <a:rPr lang="en-US" altLang="en-US" smtClean="0"/>
              <a:pPr fontAlgn="base">
                <a:spcBef>
                  <a:spcPct val="0"/>
                </a:spcBef>
                <a:spcAft>
                  <a:spcPct val="0"/>
                </a:spcAft>
              </a:pPr>
              <a:t>53</a:t>
            </a:fld>
            <a:endParaRPr lang="en-US" altLang="en-US" dirty="0"/>
          </a:p>
        </p:txBody>
      </p:sp>
      <p:sp>
        <p:nvSpPr>
          <p:cNvPr id="121859" name="Rectangle 2">
            <a:extLst>
              <a:ext uri="{FF2B5EF4-FFF2-40B4-BE49-F238E27FC236}">
                <a16:creationId xmlns:a16="http://schemas.microsoft.com/office/drawing/2014/main" id="{91AA3FAA-DF5E-464B-81E7-6AAB15883CB8}"/>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3C567F54-8CFE-44A4-BCF3-378B620392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7D5BAD91-9C61-465D-AFF1-616B54EDB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7480626-8E42-456F-A5DB-D94EC2ED3687}" type="slidenum">
              <a:rPr lang="en-US" altLang="en-US" smtClean="0"/>
              <a:pPr fontAlgn="base">
                <a:spcBef>
                  <a:spcPct val="0"/>
                </a:spcBef>
                <a:spcAft>
                  <a:spcPct val="0"/>
                </a:spcAft>
              </a:pPr>
              <a:t>54</a:t>
            </a:fld>
            <a:endParaRPr lang="en-US" altLang="en-US" dirty="0"/>
          </a:p>
        </p:txBody>
      </p:sp>
      <p:sp>
        <p:nvSpPr>
          <p:cNvPr id="121859" name="Rectangle 2">
            <a:extLst>
              <a:ext uri="{FF2B5EF4-FFF2-40B4-BE49-F238E27FC236}">
                <a16:creationId xmlns:a16="http://schemas.microsoft.com/office/drawing/2014/main" id="{91AA3FAA-DF5E-464B-81E7-6AAB15883CB8}"/>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3C567F54-8CFE-44A4-BCF3-378B620392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48865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2FDE2494-523E-4F27-9202-28BA6681849F}"/>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6143A4B1-C072-460C-A134-CAA6C09CD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93C40B4-4494-47DE-A37B-5046AA877538}"/>
              </a:ext>
            </a:extLst>
          </p:cNvPr>
          <p:cNvSpPr>
            <a:spLocks noGrp="1"/>
          </p:cNvSpPr>
          <p:nvPr>
            <p:ph type="sldNum" sz="quarter" idx="5"/>
          </p:nvPr>
        </p:nvSpPr>
        <p:spPr/>
        <p:txBody>
          <a:bodyPr/>
          <a:lstStyle/>
          <a:p>
            <a:pPr>
              <a:defRPr/>
            </a:pPr>
            <a:fld id="{E1EE9E1A-02B6-4CBD-8872-3158883458DC}" type="slidenum">
              <a:rPr lang="en-US" smtClean="0"/>
              <a:pPr>
                <a:defRPr/>
              </a:pPr>
              <a:t>55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68F8274-D779-4A0D-8E27-9293404E855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1C5B5BE2-FA6C-4DD3-8D38-819AB54BCB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245CA858-3E2A-49D9-BE7C-57BE875449E8}"/>
              </a:ext>
            </a:extLst>
          </p:cNvPr>
          <p:cNvSpPr>
            <a:spLocks noGrp="1"/>
          </p:cNvSpPr>
          <p:nvPr>
            <p:ph type="sldNum" sz="quarter" idx="5"/>
          </p:nvPr>
        </p:nvSpPr>
        <p:spPr/>
        <p:txBody>
          <a:bodyPr/>
          <a:lstStyle/>
          <a:p>
            <a:pPr>
              <a:defRPr/>
            </a:pPr>
            <a:fld id="{76153861-D7F6-4B24-92FC-6112145415A8}" type="slidenum">
              <a:rPr lang="en-US" smtClean="0"/>
              <a:pPr>
                <a:defRPr/>
              </a:pPr>
              <a:t>9</a:t>
            </a:fld>
            <a:endParaRPr lang="en-US" dirty="0"/>
          </a:p>
        </p:txBody>
      </p:sp>
    </p:spTree>
    <p:extLst>
      <p:ext uri="{BB962C8B-B14F-4D97-AF65-F5344CB8AC3E}">
        <p14:creationId xmlns:p14="http://schemas.microsoft.com/office/powerpoint/2010/main" val="857340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116BEFBC-B323-41D0-9110-A27D14B78527}"/>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09F7B10-2BA1-45B6-AA7E-9CC076479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EAF3F176-8CB3-4574-AA06-D82BD95E2BB7}"/>
              </a:ext>
            </a:extLst>
          </p:cNvPr>
          <p:cNvSpPr>
            <a:spLocks noGrp="1"/>
          </p:cNvSpPr>
          <p:nvPr>
            <p:ph type="sldNum" sz="quarter" idx="5"/>
          </p:nvPr>
        </p:nvSpPr>
        <p:spPr/>
        <p:txBody>
          <a:bodyPr/>
          <a:lstStyle/>
          <a:p>
            <a:pPr>
              <a:defRPr/>
            </a:pPr>
            <a:fld id="{E3A0AE85-C231-4DF9-B74D-35D350C78DF4}" type="slidenum">
              <a:rPr lang="en-US" smtClean="0"/>
              <a:pPr>
                <a:defRPr/>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6184253-9AD1-4B4B-A870-78D60A05C086}"/>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DF5C74C7-75C4-4A0D-99E1-F848DE9F9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102B6CB7-37C7-4E0E-9C0B-767AA120DC89}"/>
              </a:ext>
            </a:extLst>
          </p:cNvPr>
          <p:cNvSpPr>
            <a:spLocks noGrp="1"/>
          </p:cNvSpPr>
          <p:nvPr>
            <p:ph type="sldNum" sz="quarter" idx="5"/>
          </p:nvPr>
        </p:nvSpPr>
        <p:spPr/>
        <p:txBody>
          <a:bodyPr/>
          <a:lstStyle/>
          <a:p>
            <a:pPr>
              <a:defRPr/>
            </a:pPr>
            <a:fld id="{2144FBE3-D733-4415-A9F1-B8ED6DFF3A88}" type="slidenum">
              <a:rPr lang="en-US" smtClean="0"/>
              <a:pPr>
                <a:defRPr/>
              </a:pPr>
              <a:t>57</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7C4F530C-986D-4170-B627-2958608122E7}"/>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F254219C-D118-42AE-9B2C-BEBC19FAF9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78DFB08-4479-4A15-9A50-2C4221DFBE6A}"/>
              </a:ext>
            </a:extLst>
          </p:cNvPr>
          <p:cNvSpPr>
            <a:spLocks noGrp="1"/>
          </p:cNvSpPr>
          <p:nvPr>
            <p:ph type="sldNum" sz="quarter" idx="5"/>
          </p:nvPr>
        </p:nvSpPr>
        <p:spPr/>
        <p:txBody>
          <a:bodyPr/>
          <a:lstStyle/>
          <a:p>
            <a:pPr>
              <a:defRPr/>
            </a:pPr>
            <a:fld id="{FA135F61-7393-48F6-8B6C-C8D9D2AC5669}" type="slidenum">
              <a:rPr lang="en-US" smtClean="0"/>
              <a:pPr>
                <a:defRPr/>
              </a:pPr>
              <a:t>58</a:t>
            </a:fld>
            <a:endParaRPr lang="en-US" dirty="0"/>
          </a:p>
        </p:txBody>
      </p:sp>
    </p:spTree>
    <p:extLst>
      <p:ext uri="{BB962C8B-B14F-4D97-AF65-F5344CB8AC3E}">
        <p14:creationId xmlns:p14="http://schemas.microsoft.com/office/powerpoint/2010/main" val="798675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0FE1DEFF-6236-4AB9-9048-A91B0D1E182A}"/>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E2222C5F-313D-49CE-8BFA-6A1FD4DB2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E54445C-7DB3-4FC8-B214-839AB1DA03D6}"/>
              </a:ext>
            </a:extLst>
          </p:cNvPr>
          <p:cNvSpPr>
            <a:spLocks noGrp="1"/>
          </p:cNvSpPr>
          <p:nvPr>
            <p:ph type="sldNum" sz="quarter" idx="5"/>
          </p:nvPr>
        </p:nvSpPr>
        <p:spPr/>
        <p:txBody>
          <a:bodyPr/>
          <a:lstStyle/>
          <a:p>
            <a:pPr>
              <a:defRPr/>
            </a:pPr>
            <a:fld id="{F0AEC4CF-71BB-4BFB-8B05-556C92C79C9E}" type="slidenum">
              <a:rPr lang="en-US" smtClean="0"/>
              <a:pPr>
                <a:defRPr/>
              </a:pPr>
              <a:t>61</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E2ADCE7D-00DD-467B-9C8F-CF400CE0EE46}" type="slidenum">
              <a:rPr lang="en-US" altLang="en-US" smtClean="0"/>
              <a:pPr fontAlgn="base">
                <a:spcBef>
                  <a:spcPct val="0"/>
                </a:spcBef>
                <a:spcAft>
                  <a:spcPct val="0"/>
                </a:spcAft>
              </a:pPr>
              <a:t>62</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50739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5CEC0D7B-6353-4917-89D2-8CEEDFD64247}" type="slidenum">
              <a:rPr lang="en-US" smtClean="0"/>
              <a:pPr>
                <a:defRPr/>
              </a:pPr>
              <a:t>63</a:t>
            </a:fld>
            <a:endParaRPr lang="en-US" dirty="0"/>
          </a:p>
        </p:txBody>
      </p:sp>
    </p:spTree>
    <p:extLst>
      <p:ext uri="{BB962C8B-B14F-4D97-AF65-F5344CB8AC3E}">
        <p14:creationId xmlns:p14="http://schemas.microsoft.com/office/powerpoint/2010/main" val="1227190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F94C8172-4602-4D42-A707-44C9D62CF068}" type="slidenum">
              <a:rPr lang="en-US" smtClean="0"/>
              <a:pPr>
                <a:defRPr/>
              </a:pPr>
              <a:t>64</a:t>
            </a:fld>
            <a:endParaRPr lang="en-US" dirty="0"/>
          </a:p>
        </p:txBody>
      </p:sp>
    </p:spTree>
    <p:extLst>
      <p:ext uri="{BB962C8B-B14F-4D97-AF65-F5344CB8AC3E}">
        <p14:creationId xmlns:p14="http://schemas.microsoft.com/office/powerpoint/2010/main" val="3310921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EF7165-3E35-4B88-BE1C-F017262C928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326358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6172065-F505-476B-A3EA-2B3407FABBA0}" type="slidenum">
              <a:rPr lang="en-US" smtClean="0"/>
              <a:pPr>
                <a:defRPr/>
              </a:pPr>
              <a:t>80</a:t>
            </a:fld>
            <a:endParaRPr lang="en-US" dirty="0"/>
          </a:p>
        </p:txBody>
      </p:sp>
    </p:spTree>
    <p:extLst>
      <p:ext uri="{BB962C8B-B14F-4D97-AF65-F5344CB8AC3E}">
        <p14:creationId xmlns:p14="http://schemas.microsoft.com/office/powerpoint/2010/main" val="3051661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F00EF45-0089-4A6A-8A0D-F76853E2C53D}" type="slidenum">
              <a:rPr lang="en-US" smtClean="0"/>
              <a:pPr>
                <a:defRPr/>
              </a:pPr>
              <a:t>81</a:t>
            </a:fld>
            <a:endParaRPr lang="en-US" dirty="0"/>
          </a:p>
        </p:txBody>
      </p:sp>
    </p:spTree>
    <p:extLst>
      <p:ext uri="{BB962C8B-B14F-4D97-AF65-F5344CB8AC3E}">
        <p14:creationId xmlns:p14="http://schemas.microsoft.com/office/powerpoint/2010/main" val="346104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605F671-FD88-4DDE-96E9-FBABDBCDC2C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F2AE84FB-4411-42B9-8FC1-ADE252666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F1BABF47-FC60-43DF-937C-0ECD902215FB}"/>
              </a:ext>
            </a:extLst>
          </p:cNvPr>
          <p:cNvSpPr>
            <a:spLocks noGrp="1"/>
          </p:cNvSpPr>
          <p:nvPr>
            <p:ph type="sldNum" sz="quarter" idx="5"/>
          </p:nvPr>
        </p:nvSpPr>
        <p:spPr/>
        <p:txBody>
          <a:bodyPr/>
          <a:lstStyle/>
          <a:p>
            <a:pPr>
              <a:defRPr/>
            </a:pPr>
            <a:fld id="{AE8CBD6D-9FDD-4A59-B8A8-FAE355978B9B}" type="slidenum">
              <a:rPr lang="en-US" smtClean="0"/>
              <a:pPr>
                <a:defRPr/>
              </a:pPr>
              <a:t>10</a:t>
            </a:fld>
            <a:endParaRPr lang="en-US" dirty="0"/>
          </a:p>
        </p:txBody>
      </p:sp>
    </p:spTree>
    <p:extLst>
      <p:ext uri="{BB962C8B-B14F-4D97-AF65-F5344CB8AC3E}">
        <p14:creationId xmlns:p14="http://schemas.microsoft.com/office/powerpoint/2010/main" val="7609782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F00EF45-0089-4A6A-8A0D-F76853E2C53D}" type="slidenum">
              <a:rPr lang="en-US" smtClean="0"/>
              <a:pPr>
                <a:defRPr/>
              </a:pPr>
              <a:t>83</a:t>
            </a:fld>
            <a:endParaRPr lang="en-US" dirty="0"/>
          </a:p>
        </p:txBody>
      </p:sp>
    </p:spTree>
    <p:extLst>
      <p:ext uri="{BB962C8B-B14F-4D97-AF65-F5344CB8AC3E}">
        <p14:creationId xmlns:p14="http://schemas.microsoft.com/office/powerpoint/2010/main" val="16973722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0EF7165-3E35-4B88-BE1C-F017262C928A}" type="slidenum">
              <a:rPr lang="en-US" smtClean="0"/>
              <a:pPr>
                <a:defRPr/>
              </a:pPr>
              <a:t>84</a:t>
            </a:fld>
            <a:endParaRPr lang="en-US" dirty="0"/>
          </a:p>
        </p:txBody>
      </p:sp>
    </p:spTree>
    <p:extLst>
      <p:ext uri="{BB962C8B-B14F-4D97-AF65-F5344CB8AC3E}">
        <p14:creationId xmlns:p14="http://schemas.microsoft.com/office/powerpoint/2010/main" val="2002526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6172065-F505-476B-A3EA-2B3407FABBA0}" type="slidenum">
              <a:rPr lang="en-US" smtClean="0"/>
              <a:pPr>
                <a:defRPr/>
              </a:pPr>
              <a:t>99</a:t>
            </a:fld>
            <a:endParaRPr lang="en-US" dirty="0"/>
          </a:p>
        </p:txBody>
      </p:sp>
    </p:spTree>
    <p:extLst>
      <p:ext uri="{BB962C8B-B14F-4D97-AF65-F5344CB8AC3E}">
        <p14:creationId xmlns:p14="http://schemas.microsoft.com/office/powerpoint/2010/main" val="3883652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4BE5D71E-8799-4656-BDDD-F1F786F51C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92B3163-1553-4621-831B-3A3E4E2EE4AE}" type="slidenum">
              <a:rPr lang="en-US" altLang="en-US" smtClean="0"/>
              <a:pPr fontAlgn="base">
                <a:spcBef>
                  <a:spcPct val="0"/>
                </a:spcBef>
                <a:spcAft>
                  <a:spcPct val="0"/>
                </a:spcAft>
              </a:pPr>
              <a:t>130</a:t>
            </a:fld>
            <a:endParaRPr lang="en-US" altLang="en-US" dirty="0"/>
          </a:p>
        </p:txBody>
      </p:sp>
      <p:sp>
        <p:nvSpPr>
          <p:cNvPr id="199683" name="Rectangle 2">
            <a:extLst>
              <a:ext uri="{FF2B5EF4-FFF2-40B4-BE49-F238E27FC236}">
                <a16:creationId xmlns:a16="http://schemas.microsoft.com/office/drawing/2014/main" id="{9E356948-6DDE-46E5-A71B-A9CAE21D2B1D}"/>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03C41762-D545-4F7A-93DA-C6DDC3DB9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9D8FD4AF-D041-4491-854C-E842AA567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106C61C-A4F2-4333-A367-6D4C947ED1CF}" type="slidenum">
              <a:rPr lang="en-US" altLang="en-US" smtClean="0"/>
              <a:pPr fontAlgn="base">
                <a:spcBef>
                  <a:spcPct val="0"/>
                </a:spcBef>
                <a:spcAft>
                  <a:spcPct val="0"/>
                </a:spcAft>
              </a:pPr>
              <a:t>131</a:t>
            </a:fld>
            <a:endParaRPr lang="en-US" altLang="en-US" dirty="0"/>
          </a:p>
        </p:txBody>
      </p:sp>
      <p:sp>
        <p:nvSpPr>
          <p:cNvPr id="201731" name="Rectangle 2">
            <a:extLst>
              <a:ext uri="{FF2B5EF4-FFF2-40B4-BE49-F238E27FC236}">
                <a16:creationId xmlns:a16="http://schemas.microsoft.com/office/drawing/2014/main" id="{408C513C-D858-4B19-BC19-8C99F74AA6DD}"/>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DA1B4725-E67F-4A89-A766-A88E839803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E1FBBE08-7A15-4C85-B809-2A89C8825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5A08E7D7-E56F-49D8-8F99-7CCE2752EB4D}" type="slidenum">
              <a:rPr lang="en-US" altLang="en-US" smtClean="0"/>
              <a:pPr fontAlgn="base">
                <a:spcBef>
                  <a:spcPct val="0"/>
                </a:spcBef>
                <a:spcAft>
                  <a:spcPct val="0"/>
                </a:spcAft>
              </a:pPr>
              <a:t>132</a:t>
            </a:fld>
            <a:endParaRPr lang="en-US" altLang="en-US" dirty="0"/>
          </a:p>
        </p:txBody>
      </p:sp>
      <p:sp>
        <p:nvSpPr>
          <p:cNvPr id="203779" name="Rectangle 2">
            <a:extLst>
              <a:ext uri="{FF2B5EF4-FFF2-40B4-BE49-F238E27FC236}">
                <a16:creationId xmlns:a16="http://schemas.microsoft.com/office/drawing/2014/main" id="{4ADF1DAD-A51E-42EF-8693-D71E0CC6D496}"/>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ADCF65A8-708B-4CB9-822A-46B0E03BC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605F671-FD88-4DDE-96E9-FBABDBCDC2C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F2AE84FB-4411-42B9-8FC1-ADE252666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F1BABF47-FC60-43DF-937C-0ECD902215FB}"/>
              </a:ext>
            </a:extLst>
          </p:cNvPr>
          <p:cNvSpPr>
            <a:spLocks noGrp="1"/>
          </p:cNvSpPr>
          <p:nvPr>
            <p:ph type="sldNum" sz="quarter" idx="5"/>
          </p:nvPr>
        </p:nvSpPr>
        <p:spPr/>
        <p:txBody>
          <a:bodyPr/>
          <a:lstStyle/>
          <a:p>
            <a:pPr>
              <a:defRPr/>
            </a:pPr>
            <a:fld id="{AE8CBD6D-9FDD-4A59-B8A8-FAE355978B9B}" type="slidenum">
              <a:rPr lang="en-US" smtClean="0"/>
              <a:pPr>
                <a:defRPr/>
              </a:pPr>
              <a:t>11</a:t>
            </a:fld>
            <a:endParaRPr lang="en-US" dirty="0"/>
          </a:p>
        </p:txBody>
      </p:sp>
    </p:spTree>
    <p:extLst>
      <p:ext uri="{BB962C8B-B14F-4D97-AF65-F5344CB8AC3E}">
        <p14:creationId xmlns:p14="http://schemas.microsoft.com/office/powerpoint/2010/main" val="38724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00225CB-2FFA-4F73-8847-3B58CF44A12A}"/>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7E7E285-9434-4AF6-BFA6-0C26479E3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8155B08E-9CC6-42ED-8970-7D356B164FD4}"/>
              </a:ext>
            </a:extLst>
          </p:cNvPr>
          <p:cNvSpPr>
            <a:spLocks noGrp="1"/>
          </p:cNvSpPr>
          <p:nvPr>
            <p:ph type="sldNum" sz="quarter" idx="5"/>
          </p:nvPr>
        </p:nvSpPr>
        <p:spPr/>
        <p:txBody>
          <a:bodyPr/>
          <a:lstStyle/>
          <a:p>
            <a:pPr>
              <a:defRPr/>
            </a:pPr>
            <a:fld id="{37EE3289-39FD-46DE-B216-E7B31C330164}" type="slidenum">
              <a:rPr lang="en-US" smtClean="0"/>
              <a:pPr>
                <a:defRPr/>
              </a:pPr>
              <a:t>12</a:t>
            </a:fld>
            <a:endParaRPr lang="en-US" dirty="0"/>
          </a:p>
        </p:txBody>
      </p:sp>
    </p:spTree>
    <p:extLst>
      <p:ext uri="{BB962C8B-B14F-4D97-AF65-F5344CB8AC3E}">
        <p14:creationId xmlns:p14="http://schemas.microsoft.com/office/powerpoint/2010/main" val="250303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CD49B30-999F-4E53-ADDF-77A62AF7F24E}"/>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ED8A153A-D9FF-459D-9AD2-7EC2F75C13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70353640-CC98-4048-8442-78A367B29C28}"/>
              </a:ext>
            </a:extLst>
          </p:cNvPr>
          <p:cNvSpPr>
            <a:spLocks noGrp="1"/>
          </p:cNvSpPr>
          <p:nvPr>
            <p:ph type="sldNum" sz="quarter" idx="5"/>
          </p:nvPr>
        </p:nvSpPr>
        <p:spPr/>
        <p:txBody>
          <a:bodyPr/>
          <a:lstStyle/>
          <a:p>
            <a:pPr>
              <a:defRPr/>
            </a:pPr>
            <a:fld id="{D8942120-4FF7-4B6C-BCD2-8A0205CF9008}" type="slidenum">
              <a:rPr lang="en-US" smtClean="0"/>
              <a:pPr>
                <a:defRPr/>
              </a:pPr>
              <a:t>13</a:t>
            </a:fld>
            <a:endParaRPr lang="en-US" dirty="0"/>
          </a:p>
        </p:txBody>
      </p:sp>
    </p:spTree>
    <p:extLst>
      <p:ext uri="{BB962C8B-B14F-4D97-AF65-F5344CB8AC3E}">
        <p14:creationId xmlns:p14="http://schemas.microsoft.com/office/powerpoint/2010/main" val="3731472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55E2B353-0327-490F-95F4-46614147F6C7}"/>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11876FEE-5646-495A-82D9-D97DF88B794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50EB2E37-47F5-4DEA-9F61-5CDD47D7EA7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988CF36-6134-4A61-9DAE-A0D9B80C7DD6}"/>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20039F10-95D3-4565-9F57-67A3836DF3B3}"/>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5C0C28D3-2C77-4E5C-8C44-AE61507AF8EF}"/>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7E3091A-57BC-48A0-8E7C-9F9D0105664C}"/>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E6212762-1244-4DDA-A2B7-AE3A8D22221B}"/>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2" name="Rectangle 11">
            <a:extLst>
              <a:ext uri="{FF2B5EF4-FFF2-40B4-BE49-F238E27FC236}">
                <a16:creationId xmlns:a16="http://schemas.microsoft.com/office/drawing/2014/main" id="{B71FC297-7DE6-40C4-B7C5-91505B100B8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207D9FF3-0EBF-45B1-B707-D2AEB4B8703D}"/>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dirty="0"/>
          </a:p>
        </p:txBody>
      </p:sp>
      <p:sp>
        <p:nvSpPr>
          <p:cNvPr id="14" name="Footer Placeholder 4">
            <a:extLst>
              <a:ext uri="{FF2B5EF4-FFF2-40B4-BE49-F238E27FC236}">
                <a16:creationId xmlns:a16="http://schemas.microsoft.com/office/drawing/2014/main" id="{97454B8D-2CAA-4FFA-B209-B5E3B888B00F}"/>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dirty="0"/>
          </a:p>
        </p:txBody>
      </p:sp>
      <p:sp>
        <p:nvSpPr>
          <p:cNvPr id="15" name="Slide Number Placeholder 5">
            <a:extLst>
              <a:ext uri="{FF2B5EF4-FFF2-40B4-BE49-F238E27FC236}">
                <a16:creationId xmlns:a16="http://schemas.microsoft.com/office/drawing/2014/main" id="{E93488BA-13B2-43B2-B779-A5B7CD7F770D}"/>
              </a:ext>
            </a:extLst>
          </p:cNvPr>
          <p:cNvSpPr>
            <a:spLocks noGrp="1"/>
          </p:cNvSpPr>
          <p:nvPr>
            <p:ph type="sldNum" sz="quarter" idx="12"/>
          </p:nvPr>
        </p:nvSpPr>
        <p:spPr/>
        <p:txBody>
          <a:bodyPr/>
          <a:lstStyle>
            <a:lvl1pPr algn="ctr">
              <a:defRPr sz="2800"/>
            </a:lvl1pPr>
          </a:lstStyle>
          <a:p>
            <a:pPr>
              <a:defRPr/>
            </a:pPr>
            <a:fld id="{2112AD3D-687D-4744-8A01-818C6226663F}" type="slidenum">
              <a:rPr lang="en-US" altLang="en-US"/>
              <a:pPr>
                <a:defRPr/>
              </a:pPr>
              <a:t>‹#›</a:t>
            </a:fld>
            <a:endParaRPr lang="en-US" altLang="en-US" dirty="0"/>
          </a:p>
        </p:txBody>
      </p:sp>
    </p:spTree>
    <p:extLst>
      <p:ext uri="{BB962C8B-B14F-4D97-AF65-F5344CB8AC3E}">
        <p14:creationId xmlns:p14="http://schemas.microsoft.com/office/powerpoint/2010/main" val="170321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B1985E84-E2C0-41AE-AEF9-16C1FB908DD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CB0400C9-E783-4905-9C20-3C3547AB916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B638A183-6EAA-421E-A2CC-C55718F6ED1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2E3020CC-2B65-4EB3-9499-54A7359F22DA}"/>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69665E8-C27A-45D9-89C5-4414B25AECE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390615E-A399-4B29-B391-BBD938431C4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222BA02-5420-453D-8810-0D577572ACFA}"/>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0BA2ADD5-0E03-49E5-94EE-2C322F548763}"/>
                </a:ext>
              </a:extLst>
            </p:cNvPr>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2">
              <a:extLst>
                <a:ext uri="{FF2B5EF4-FFF2-40B4-BE49-F238E27FC236}">
                  <a16:creationId xmlns:a16="http://schemas.microsoft.com/office/drawing/2014/main" id="{6604943D-EC09-4F69-8F63-D5D64AB3AD9F}"/>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6F7F60D4-4D7E-4976-B03D-10C6EE56F220}"/>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5">
              <a:extLst>
                <a:ext uri="{FF2B5EF4-FFF2-40B4-BE49-F238E27FC236}">
                  <a16:creationId xmlns:a16="http://schemas.microsoft.com/office/drawing/2014/main" id="{64D2B396-9378-4474-9130-9DEB538EDC0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6" name="Rectangle 15">
            <a:extLst>
              <a:ext uri="{FF2B5EF4-FFF2-40B4-BE49-F238E27FC236}">
                <a16:creationId xmlns:a16="http://schemas.microsoft.com/office/drawing/2014/main" id="{CC9151A3-C7E8-4EFB-A1CB-A6D4BE85AF03}"/>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4D3C453C-0035-4AC9-83E6-3C7760CCDB71}"/>
              </a:ext>
            </a:extLst>
          </p:cNvPr>
          <p:cNvSpPr>
            <a:spLocks noGrp="1"/>
          </p:cNvSpPr>
          <p:nvPr>
            <p:ph type="dt" sz="half" idx="10"/>
          </p:nvPr>
        </p:nvSpPr>
        <p:spPr/>
        <p:txBody>
          <a:bodyPr/>
          <a:lstStyle>
            <a:lvl1pPr>
              <a:defRPr/>
            </a:lvl1pPr>
          </a:lstStyle>
          <a:p>
            <a:pPr>
              <a:defRPr/>
            </a:pPr>
            <a:endParaRPr lang="en-US" dirty="0"/>
          </a:p>
        </p:txBody>
      </p:sp>
      <p:sp>
        <p:nvSpPr>
          <p:cNvPr id="18" name="Footer Placeholder 5">
            <a:extLst>
              <a:ext uri="{FF2B5EF4-FFF2-40B4-BE49-F238E27FC236}">
                <a16:creationId xmlns:a16="http://schemas.microsoft.com/office/drawing/2014/main" id="{88A61686-4FC0-4161-B010-EDFFDCB07268}"/>
              </a:ext>
            </a:extLst>
          </p:cNvPr>
          <p:cNvSpPr>
            <a:spLocks noGrp="1"/>
          </p:cNvSpPr>
          <p:nvPr>
            <p:ph type="ftr" sz="quarter" idx="11"/>
          </p:nvPr>
        </p:nvSpPr>
        <p:spPr/>
        <p:txBody>
          <a:bodyPr/>
          <a:lstStyle>
            <a:lvl1pPr>
              <a:defRPr/>
            </a:lvl1pPr>
          </a:lstStyle>
          <a:p>
            <a:pPr>
              <a:defRPr/>
            </a:pPr>
            <a:endParaRPr lang="en-US" dirty="0"/>
          </a:p>
        </p:txBody>
      </p:sp>
      <p:sp>
        <p:nvSpPr>
          <p:cNvPr id="19" name="Slide Number Placeholder 6">
            <a:extLst>
              <a:ext uri="{FF2B5EF4-FFF2-40B4-BE49-F238E27FC236}">
                <a16:creationId xmlns:a16="http://schemas.microsoft.com/office/drawing/2014/main" id="{C173215E-95E5-408F-9B62-4E4288218C89}"/>
              </a:ext>
            </a:extLst>
          </p:cNvPr>
          <p:cNvSpPr>
            <a:spLocks noGrp="1"/>
          </p:cNvSpPr>
          <p:nvPr>
            <p:ph type="sldNum" sz="quarter" idx="12"/>
          </p:nvPr>
        </p:nvSpPr>
        <p:spPr/>
        <p:txBody>
          <a:bodyPr/>
          <a:lstStyle>
            <a:lvl1pPr algn="ctr">
              <a:defRPr sz="2800"/>
            </a:lvl1pPr>
          </a:lstStyle>
          <a:p>
            <a:pPr>
              <a:defRPr/>
            </a:pPr>
            <a:fld id="{E3E75CC4-93F8-48C3-A4F1-ECE699F2E9A5}" type="slidenum">
              <a:rPr lang="en-US" altLang="en-US"/>
              <a:pPr>
                <a:defRPr/>
              </a:pPr>
              <a:t>‹#›</a:t>
            </a:fld>
            <a:endParaRPr lang="en-US" altLang="en-US" dirty="0"/>
          </a:p>
        </p:txBody>
      </p:sp>
    </p:spTree>
    <p:extLst>
      <p:ext uri="{BB962C8B-B14F-4D97-AF65-F5344CB8AC3E}">
        <p14:creationId xmlns:p14="http://schemas.microsoft.com/office/powerpoint/2010/main" val="103420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9B3F8EF-BC70-4E17-95FE-E49ADD13A0BA}"/>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103204F8-A4B8-4C91-8F51-97AEF86A2D8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4CE25F6A-520C-46AE-878E-D114E5BAB55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39380033-1D32-4C1A-B612-E3B40782C6E6}"/>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6C448EA-1D97-48B4-8531-CB666B8D484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EF07056B-6005-4DE3-9FF0-E5F9A472A25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12ED5D8-E55C-40EB-8BD3-895E61144EAE}"/>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6ACCAEAE-FE44-40E1-A9EE-A20058586A5A}"/>
                </a:ext>
              </a:extLst>
            </p:cNvPr>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Rectangle 11">
              <a:extLst>
                <a:ext uri="{FF2B5EF4-FFF2-40B4-BE49-F238E27FC236}">
                  <a16:creationId xmlns:a16="http://schemas.microsoft.com/office/drawing/2014/main" id="{3338630B-4211-432B-BEF0-CCCAC1914FB4}"/>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21D824A6-EABC-4E5A-821A-A70ABB8208BA}"/>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5">
              <a:extLst>
                <a:ext uri="{FF2B5EF4-FFF2-40B4-BE49-F238E27FC236}">
                  <a16:creationId xmlns:a16="http://schemas.microsoft.com/office/drawing/2014/main" id="{D70E58F8-7605-4D6F-981F-9B64B18577B6}"/>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6" name="Rectangle 15">
            <a:extLst>
              <a:ext uri="{FF2B5EF4-FFF2-40B4-BE49-F238E27FC236}">
                <a16:creationId xmlns:a16="http://schemas.microsoft.com/office/drawing/2014/main" id="{BA54411F-9996-4EEA-9FBF-780F6F38668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3">
            <a:extLst>
              <a:ext uri="{FF2B5EF4-FFF2-40B4-BE49-F238E27FC236}">
                <a16:creationId xmlns:a16="http://schemas.microsoft.com/office/drawing/2014/main" id="{44AF2C80-34C7-45EC-8198-E369099DCA0F}"/>
              </a:ext>
            </a:extLst>
          </p:cNvPr>
          <p:cNvSpPr>
            <a:spLocks noGrp="1"/>
          </p:cNvSpPr>
          <p:nvPr>
            <p:ph type="dt" sz="half" idx="10"/>
          </p:nvPr>
        </p:nvSpPr>
        <p:spPr/>
        <p:txBody>
          <a:bodyPr/>
          <a:lstStyle>
            <a:lvl1pPr>
              <a:defRPr/>
            </a:lvl1pPr>
          </a:lstStyle>
          <a:p>
            <a:pPr>
              <a:defRPr/>
            </a:pPr>
            <a:endParaRPr lang="en-US" dirty="0"/>
          </a:p>
        </p:txBody>
      </p:sp>
      <p:sp>
        <p:nvSpPr>
          <p:cNvPr id="18" name="Footer Placeholder 4">
            <a:extLst>
              <a:ext uri="{FF2B5EF4-FFF2-40B4-BE49-F238E27FC236}">
                <a16:creationId xmlns:a16="http://schemas.microsoft.com/office/drawing/2014/main" id="{12459F52-0DE5-42E2-9B2E-366D6FFA0671}"/>
              </a:ext>
            </a:extLst>
          </p:cNvPr>
          <p:cNvSpPr>
            <a:spLocks noGrp="1"/>
          </p:cNvSpPr>
          <p:nvPr>
            <p:ph type="ftr" sz="quarter" idx="11"/>
          </p:nvPr>
        </p:nvSpPr>
        <p:spPr/>
        <p:txBody>
          <a:bodyPr/>
          <a:lstStyle>
            <a:lvl1pPr>
              <a:defRPr/>
            </a:lvl1pPr>
          </a:lstStyle>
          <a:p>
            <a:pPr>
              <a:defRPr/>
            </a:pPr>
            <a:endParaRPr lang="en-US" dirty="0"/>
          </a:p>
        </p:txBody>
      </p:sp>
      <p:sp>
        <p:nvSpPr>
          <p:cNvPr id="19" name="Slide Number Placeholder 5">
            <a:extLst>
              <a:ext uri="{FF2B5EF4-FFF2-40B4-BE49-F238E27FC236}">
                <a16:creationId xmlns:a16="http://schemas.microsoft.com/office/drawing/2014/main" id="{516EC868-3C84-4FDE-93DE-D407C867D30D}"/>
              </a:ext>
            </a:extLst>
          </p:cNvPr>
          <p:cNvSpPr>
            <a:spLocks noGrp="1"/>
          </p:cNvSpPr>
          <p:nvPr>
            <p:ph type="sldNum" sz="quarter" idx="12"/>
          </p:nvPr>
        </p:nvSpPr>
        <p:spPr/>
        <p:txBody>
          <a:bodyPr/>
          <a:lstStyle>
            <a:lvl1pPr algn="ctr">
              <a:defRPr sz="2800"/>
            </a:lvl1pPr>
          </a:lstStyle>
          <a:p>
            <a:pPr>
              <a:defRPr/>
            </a:pPr>
            <a:fld id="{55EC073D-7266-403B-AD0C-75B8EC147EDA}" type="slidenum">
              <a:rPr lang="en-US" altLang="en-US"/>
              <a:pPr>
                <a:defRPr/>
              </a:pPr>
              <a:t>‹#›</a:t>
            </a:fld>
            <a:endParaRPr lang="en-US" altLang="en-US" dirty="0"/>
          </a:p>
        </p:txBody>
      </p:sp>
    </p:spTree>
    <p:extLst>
      <p:ext uri="{BB962C8B-B14F-4D97-AF65-F5344CB8AC3E}">
        <p14:creationId xmlns:p14="http://schemas.microsoft.com/office/powerpoint/2010/main" val="1808559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BD465E08-E7BC-49A1-86A0-A0116BC9A59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FA9C40B6-25E2-4EDB-A66F-D567974DD4A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D5B92E06-14D3-4BD7-9B60-D53C80A918E9}"/>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80384339-877E-485D-92F1-FD0B24C7A0E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0A583FE-8620-4361-A900-D8BE25B8C7B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30D199E-BFF7-4146-98E3-1CD3EF4604E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4573B8C-BD0B-4EE4-8073-C8038D06FA4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7072E05E-7C5C-49B5-850F-62C2C670C05B}"/>
                </a:ext>
              </a:extLst>
            </p:cNvPr>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0">
              <a:extLst>
                <a:ext uri="{FF2B5EF4-FFF2-40B4-BE49-F238E27FC236}">
                  <a16:creationId xmlns:a16="http://schemas.microsoft.com/office/drawing/2014/main" id="{0DFCE7B7-94F5-48C4-B94B-9D3F89423DB7}"/>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5">
              <a:extLst>
                <a:ext uri="{FF2B5EF4-FFF2-40B4-BE49-F238E27FC236}">
                  <a16:creationId xmlns:a16="http://schemas.microsoft.com/office/drawing/2014/main" id="{0949EEB9-E5FE-4192-BB7D-82D07CC8CD08}"/>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5" name="TextBox 36">
            <a:extLst>
              <a:ext uri="{FF2B5EF4-FFF2-40B4-BE49-F238E27FC236}">
                <a16:creationId xmlns:a16="http://schemas.microsoft.com/office/drawing/2014/main" id="{BFEA225C-D8AF-4FB9-AA44-4688E84B2A9C}"/>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dirty="0">
                <a:solidFill>
                  <a:srgbClr val="F3B56C"/>
                </a:solidFill>
                <a:latin typeface="Arial" panose="020B0604020202020204" pitchFamily="34" charset="0"/>
                <a:cs typeface="Arial" panose="020B0604020202020204" pitchFamily="34" charset="0"/>
              </a:rPr>
              <a:t>“</a:t>
            </a:r>
          </a:p>
        </p:txBody>
      </p:sp>
      <p:sp>
        <p:nvSpPr>
          <p:cNvPr id="18" name="TextBox 37">
            <a:extLst>
              <a:ext uri="{FF2B5EF4-FFF2-40B4-BE49-F238E27FC236}">
                <a16:creationId xmlns:a16="http://schemas.microsoft.com/office/drawing/2014/main" id="{3CA0136B-0276-4DD7-BD19-73334C780ED8}"/>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dirty="0">
                <a:solidFill>
                  <a:srgbClr val="F3B56C"/>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8B6402E8-51E4-42BF-95EE-A4E62EF09529}"/>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Date Placeholder 3">
            <a:extLst>
              <a:ext uri="{FF2B5EF4-FFF2-40B4-BE49-F238E27FC236}">
                <a16:creationId xmlns:a16="http://schemas.microsoft.com/office/drawing/2014/main" id="{C0426937-6744-409C-A613-F83035859479}"/>
              </a:ext>
            </a:extLst>
          </p:cNvPr>
          <p:cNvSpPr>
            <a:spLocks noGrp="1"/>
          </p:cNvSpPr>
          <p:nvPr>
            <p:ph type="dt" sz="half" idx="14"/>
          </p:nvPr>
        </p:nvSpPr>
        <p:spPr/>
        <p:txBody>
          <a:bodyPr/>
          <a:lstStyle>
            <a:lvl1pPr>
              <a:defRPr/>
            </a:lvl1pPr>
          </a:lstStyle>
          <a:p>
            <a:pPr>
              <a:defRPr/>
            </a:pPr>
            <a:endParaRPr lang="en-US" dirty="0"/>
          </a:p>
        </p:txBody>
      </p:sp>
      <p:sp>
        <p:nvSpPr>
          <p:cNvPr id="21" name="Footer Placeholder 4">
            <a:extLst>
              <a:ext uri="{FF2B5EF4-FFF2-40B4-BE49-F238E27FC236}">
                <a16:creationId xmlns:a16="http://schemas.microsoft.com/office/drawing/2014/main" id="{847DD14B-8D11-4818-8F03-16F07875CA55}"/>
              </a:ext>
            </a:extLst>
          </p:cNvPr>
          <p:cNvSpPr>
            <a:spLocks noGrp="1"/>
          </p:cNvSpPr>
          <p:nvPr>
            <p:ph type="ftr" sz="quarter" idx="15"/>
          </p:nvPr>
        </p:nvSpPr>
        <p:spPr/>
        <p:txBody>
          <a:bodyPr/>
          <a:lstStyle>
            <a:lvl1pPr>
              <a:defRPr/>
            </a:lvl1pPr>
          </a:lstStyle>
          <a:p>
            <a:pPr>
              <a:defRPr/>
            </a:pPr>
            <a:endParaRPr lang="en-US" dirty="0"/>
          </a:p>
        </p:txBody>
      </p:sp>
      <p:sp>
        <p:nvSpPr>
          <p:cNvPr id="22" name="Slide Number Placeholder 5">
            <a:extLst>
              <a:ext uri="{FF2B5EF4-FFF2-40B4-BE49-F238E27FC236}">
                <a16:creationId xmlns:a16="http://schemas.microsoft.com/office/drawing/2014/main" id="{582B8F76-E98A-49A8-A4B8-CC0FCA42F73A}"/>
              </a:ext>
            </a:extLst>
          </p:cNvPr>
          <p:cNvSpPr>
            <a:spLocks noGrp="1"/>
          </p:cNvSpPr>
          <p:nvPr>
            <p:ph type="sldNum" sz="quarter" idx="16"/>
          </p:nvPr>
        </p:nvSpPr>
        <p:spPr/>
        <p:txBody>
          <a:bodyPr/>
          <a:lstStyle>
            <a:lvl1pPr algn="ctr">
              <a:defRPr sz="2800"/>
            </a:lvl1pPr>
          </a:lstStyle>
          <a:p>
            <a:pPr>
              <a:defRPr/>
            </a:pPr>
            <a:fld id="{24E8F6F8-9FEE-4995-97C7-E99F4FB4A405}" type="slidenum">
              <a:rPr lang="en-US" altLang="en-US"/>
              <a:pPr>
                <a:defRPr/>
              </a:pPr>
              <a:t>‹#›</a:t>
            </a:fld>
            <a:endParaRPr lang="en-US" altLang="en-US" dirty="0"/>
          </a:p>
        </p:txBody>
      </p:sp>
    </p:spTree>
    <p:extLst>
      <p:ext uri="{BB962C8B-B14F-4D97-AF65-F5344CB8AC3E}">
        <p14:creationId xmlns:p14="http://schemas.microsoft.com/office/powerpoint/2010/main" val="4278432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4DE2D46C-8CFF-44CF-AD3C-1FAD176653FA}"/>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D5188C22-4B59-4D8E-9C2B-84E29DE9EB2D}"/>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3AD9E04D-5526-4ED5-AA09-B9ADEA14B4D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74CC390-4F23-49B1-AC06-D4B4C8AD3D4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9FA1387-D136-45C8-8023-6BE6C13A290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253ED1C-7CC7-4FB2-9A6F-5C093A4B7F9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99613AE-D796-4450-A41F-682612CAC870}"/>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1BAF05F3-9277-4A91-96A0-A85DBA743D1B}"/>
                </a:ext>
              </a:extLst>
            </p:cNvPr>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7">
              <a:extLst>
                <a:ext uri="{FF2B5EF4-FFF2-40B4-BE49-F238E27FC236}">
                  <a16:creationId xmlns:a16="http://schemas.microsoft.com/office/drawing/2014/main" id="{7C132F04-A249-419D-B25B-464FE50FF6FF}"/>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5">
              <a:extLst>
                <a:ext uri="{FF2B5EF4-FFF2-40B4-BE49-F238E27FC236}">
                  <a16:creationId xmlns:a16="http://schemas.microsoft.com/office/drawing/2014/main" id="{BE9FE05D-F8A0-40BA-8EAC-B0B5AC209173}"/>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4" name="Rectangle 13">
            <a:extLst>
              <a:ext uri="{FF2B5EF4-FFF2-40B4-BE49-F238E27FC236}">
                <a16:creationId xmlns:a16="http://schemas.microsoft.com/office/drawing/2014/main" id="{5271547A-F5CA-48C3-B182-0F47F0D8B42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ECC24B35-21DC-4C70-85D5-0674C3DDB985}"/>
              </a:ext>
            </a:extLst>
          </p:cNvPr>
          <p:cNvSpPr>
            <a:spLocks noGrp="1"/>
          </p:cNvSpPr>
          <p:nvPr>
            <p:ph type="dt" sz="half" idx="10"/>
          </p:nvPr>
        </p:nvSpPr>
        <p:spPr/>
        <p:txBody>
          <a:bodyPr/>
          <a:lstStyle>
            <a:lvl1pPr>
              <a:defRPr/>
            </a:lvl1pPr>
          </a:lstStyle>
          <a:p>
            <a:pPr>
              <a:defRPr/>
            </a:pPr>
            <a:endParaRPr lang="en-US" dirty="0"/>
          </a:p>
        </p:txBody>
      </p:sp>
      <p:sp>
        <p:nvSpPr>
          <p:cNvPr id="16" name="Footer Placeholder 4">
            <a:extLst>
              <a:ext uri="{FF2B5EF4-FFF2-40B4-BE49-F238E27FC236}">
                <a16:creationId xmlns:a16="http://schemas.microsoft.com/office/drawing/2014/main" id="{7A3D8F99-44CE-47BF-B97E-9F1E288186BB}"/>
              </a:ext>
            </a:extLst>
          </p:cNvPr>
          <p:cNvSpPr>
            <a:spLocks noGrp="1"/>
          </p:cNvSpPr>
          <p:nvPr>
            <p:ph type="ftr" sz="quarter" idx="11"/>
          </p:nvPr>
        </p:nvSpPr>
        <p:spPr/>
        <p:txBody>
          <a:bodyPr/>
          <a:lstStyle>
            <a:lvl1pPr>
              <a:defRPr/>
            </a:lvl1pPr>
          </a:lstStyle>
          <a:p>
            <a:pPr>
              <a:defRPr/>
            </a:pPr>
            <a:endParaRPr lang="en-US" dirty="0"/>
          </a:p>
        </p:txBody>
      </p:sp>
      <p:sp>
        <p:nvSpPr>
          <p:cNvPr id="17" name="Slide Number Placeholder 5">
            <a:extLst>
              <a:ext uri="{FF2B5EF4-FFF2-40B4-BE49-F238E27FC236}">
                <a16:creationId xmlns:a16="http://schemas.microsoft.com/office/drawing/2014/main" id="{24787840-75D9-4A92-9934-89619A302D40}"/>
              </a:ext>
            </a:extLst>
          </p:cNvPr>
          <p:cNvSpPr>
            <a:spLocks noGrp="1"/>
          </p:cNvSpPr>
          <p:nvPr>
            <p:ph type="sldNum" sz="quarter" idx="12"/>
          </p:nvPr>
        </p:nvSpPr>
        <p:spPr/>
        <p:txBody>
          <a:bodyPr/>
          <a:lstStyle>
            <a:lvl1pPr algn="ctr">
              <a:defRPr sz="2800"/>
            </a:lvl1pPr>
          </a:lstStyle>
          <a:p>
            <a:pPr>
              <a:defRPr/>
            </a:pPr>
            <a:fld id="{A6FCABB9-41A0-4C8B-9B4D-D5082B970754}" type="slidenum">
              <a:rPr lang="en-US" altLang="en-US"/>
              <a:pPr>
                <a:defRPr/>
              </a:pPr>
              <a:t>‹#›</a:t>
            </a:fld>
            <a:endParaRPr lang="en-US" altLang="en-US" dirty="0"/>
          </a:p>
        </p:txBody>
      </p:sp>
    </p:spTree>
    <p:extLst>
      <p:ext uri="{BB962C8B-B14F-4D97-AF65-F5344CB8AC3E}">
        <p14:creationId xmlns:p14="http://schemas.microsoft.com/office/powerpoint/2010/main" val="3358025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ABE0058-6207-4059-BAE7-70D7D251BCC4}"/>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8DCFB-2D8C-4BBD-88C9-140110DA09D1}"/>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6">
            <a:extLst>
              <a:ext uri="{FF2B5EF4-FFF2-40B4-BE49-F238E27FC236}">
                <a16:creationId xmlns:a16="http://schemas.microsoft.com/office/drawing/2014/main" id="{DB2B0A98-6819-4095-BB2B-3FFD070DB90E}"/>
              </a:ext>
            </a:extLst>
          </p:cNvPr>
          <p:cNvSpPr>
            <a:spLocks noGrp="1"/>
          </p:cNvSpPr>
          <p:nvPr>
            <p:ph type="dt" sz="half" idx="18"/>
          </p:nvPr>
        </p:nvSpPr>
        <p:spPr/>
        <p:txBody>
          <a:bodyPr/>
          <a:lstStyle>
            <a:lvl1pPr>
              <a:defRPr/>
            </a:lvl1pPr>
          </a:lstStyle>
          <a:p>
            <a:pPr>
              <a:defRPr/>
            </a:pPr>
            <a:endParaRPr lang="en-US" dirty="0"/>
          </a:p>
        </p:txBody>
      </p:sp>
      <p:sp>
        <p:nvSpPr>
          <p:cNvPr id="12" name="Footer Placeholder 7">
            <a:extLst>
              <a:ext uri="{FF2B5EF4-FFF2-40B4-BE49-F238E27FC236}">
                <a16:creationId xmlns:a16="http://schemas.microsoft.com/office/drawing/2014/main" id="{C1EA2617-591B-401D-8BEB-449CB449937E}"/>
              </a:ext>
            </a:extLst>
          </p:cNvPr>
          <p:cNvSpPr>
            <a:spLocks noGrp="1"/>
          </p:cNvSpPr>
          <p:nvPr>
            <p:ph type="ftr" sz="quarter" idx="19"/>
          </p:nvPr>
        </p:nvSpPr>
        <p:spPr/>
        <p:txBody>
          <a:bodyPr/>
          <a:lstStyle>
            <a:lvl1pPr>
              <a:defRPr/>
            </a:lvl1pPr>
          </a:lstStyle>
          <a:p>
            <a:pPr>
              <a:defRPr/>
            </a:pPr>
            <a:endParaRPr lang="en-US" dirty="0"/>
          </a:p>
        </p:txBody>
      </p:sp>
      <p:sp>
        <p:nvSpPr>
          <p:cNvPr id="13" name="Slide Number Placeholder 8">
            <a:extLst>
              <a:ext uri="{FF2B5EF4-FFF2-40B4-BE49-F238E27FC236}">
                <a16:creationId xmlns:a16="http://schemas.microsoft.com/office/drawing/2014/main" id="{288D716F-7913-4EC7-8AE8-B05623A33057}"/>
              </a:ext>
            </a:extLst>
          </p:cNvPr>
          <p:cNvSpPr>
            <a:spLocks noGrp="1"/>
          </p:cNvSpPr>
          <p:nvPr>
            <p:ph type="sldNum" sz="quarter" idx="20"/>
          </p:nvPr>
        </p:nvSpPr>
        <p:spPr/>
        <p:txBody>
          <a:bodyPr/>
          <a:lstStyle>
            <a:lvl1pPr algn="ctr">
              <a:defRPr sz="2800"/>
            </a:lvl1pPr>
          </a:lstStyle>
          <a:p>
            <a:pPr>
              <a:defRPr/>
            </a:pPr>
            <a:fld id="{F17B5721-C438-4FC3-8AA2-CBBEA915AE7D}" type="slidenum">
              <a:rPr lang="en-US" altLang="en-US"/>
              <a:pPr>
                <a:defRPr/>
              </a:pPr>
              <a:t>‹#›</a:t>
            </a:fld>
            <a:endParaRPr lang="en-US" altLang="en-US" dirty="0"/>
          </a:p>
        </p:txBody>
      </p:sp>
    </p:spTree>
    <p:extLst>
      <p:ext uri="{BB962C8B-B14F-4D97-AF65-F5344CB8AC3E}">
        <p14:creationId xmlns:p14="http://schemas.microsoft.com/office/powerpoint/2010/main" val="416590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E4F7595-1456-4B9D-8806-46B3B602DECB}"/>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FC58A5B-7BE6-4442-8183-B212E527B2D4}"/>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6">
            <a:extLst>
              <a:ext uri="{FF2B5EF4-FFF2-40B4-BE49-F238E27FC236}">
                <a16:creationId xmlns:a16="http://schemas.microsoft.com/office/drawing/2014/main" id="{E4E9E318-5D62-4858-B93F-D0F420724F2C}"/>
              </a:ext>
            </a:extLst>
          </p:cNvPr>
          <p:cNvSpPr>
            <a:spLocks noGrp="1"/>
          </p:cNvSpPr>
          <p:nvPr>
            <p:ph type="dt" sz="half" idx="23"/>
          </p:nvPr>
        </p:nvSpPr>
        <p:spPr/>
        <p:txBody>
          <a:bodyPr/>
          <a:lstStyle>
            <a:lvl1pPr>
              <a:defRPr/>
            </a:lvl1pPr>
          </a:lstStyle>
          <a:p>
            <a:pPr>
              <a:defRPr/>
            </a:pPr>
            <a:endParaRPr lang="en-US" dirty="0"/>
          </a:p>
        </p:txBody>
      </p:sp>
      <p:sp>
        <p:nvSpPr>
          <p:cNvPr id="16" name="Footer Placeholder 7">
            <a:extLst>
              <a:ext uri="{FF2B5EF4-FFF2-40B4-BE49-F238E27FC236}">
                <a16:creationId xmlns:a16="http://schemas.microsoft.com/office/drawing/2014/main" id="{29B3BBA7-1423-498A-AB52-B41F0CA42001}"/>
              </a:ext>
            </a:extLst>
          </p:cNvPr>
          <p:cNvSpPr>
            <a:spLocks noGrp="1"/>
          </p:cNvSpPr>
          <p:nvPr>
            <p:ph type="ftr" sz="quarter" idx="24"/>
          </p:nvPr>
        </p:nvSpPr>
        <p:spPr/>
        <p:txBody>
          <a:bodyPr/>
          <a:lstStyle>
            <a:lvl1pPr>
              <a:defRPr/>
            </a:lvl1pPr>
          </a:lstStyle>
          <a:p>
            <a:pPr>
              <a:defRPr/>
            </a:pPr>
            <a:endParaRPr lang="en-US" dirty="0"/>
          </a:p>
        </p:txBody>
      </p:sp>
      <p:sp>
        <p:nvSpPr>
          <p:cNvPr id="17" name="Slide Number Placeholder 8">
            <a:extLst>
              <a:ext uri="{FF2B5EF4-FFF2-40B4-BE49-F238E27FC236}">
                <a16:creationId xmlns:a16="http://schemas.microsoft.com/office/drawing/2014/main" id="{F94E3F80-0F2D-41E0-B175-E936DE57FFAE}"/>
              </a:ext>
            </a:extLst>
          </p:cNvPr>
          <p:cNvSpPr>
            <a:spLocks noGrp="1"/>
          </p:cNvSpPr>
          <p:nvPr>
            <p:ph type="sldNum" sz="quarter" idx="25"/>
          </p:nvPr>
        </p:nvSpPr>
        <p:spPr/>
        <p:txBody>
          <a:bodyPr/>
          <a:lstStyle>
            <a:lvl1pPr algn="ctr">
              <a:defRPr sz="2800"/>
            </a:lvl1pPr>
          </a:lstStyle>
          <a:p>
            <a:pPr>
              <a:defRPr/>
            </a:pPr>
            <a:fld id="{52578733-1A5C-45D6-B935-593AB3EE4AE5}" type="slidenum">
              <a:rPr lang="en-US" altLang="en-US"/>
              <a:pPr>
                <a:defRPr/>
              </a:pPr>
              <a:t>‹#›</a:t>
            </a:fld>
            <a:endParaRPr lang="en-US" altLang="en-US" dirty="0"/>
          </a:p>
        </p:txBody>
      </p:sp>
    </p:spTree>
    <p:extLst>
      <p:ext uri="{BB962C8B-B14F-4D97-AF65-F5344CB8AC3E}">
        <p14:creationId xmlns:p14="http://schemas.microsoft.com/office/powerpoint/2010/main" val="1455327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5E64D0-BFFA-4631-808F-227F0AB692D4}"/>
              </a:ext>
            </a:extLst>
          </p:cNvPr>
          <p:cNvSpPr>
            <a:spLocks noGrp="1"/>
          </p:cNvSpPr>
          <p:nvPr>
            <p:ph type="dt" sz="half" idx="10"/>
          </p:nvPr>
        </p:nvSpPr>
        <p:spPr>
          <a:xfrm>
            <a:off x="7621588" y="6388100"/>
            <a:ext cx="990600" cy="228600"/>
          </a:xfrm>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1644DAF-013D-4477-A746-10C47D874C5C}"/>
              </a:ext>
            </a:extLst>
          </p:cNvPr>
          <p:cNvSpPr>
            <a:spLocks noGrp="1"/>
          </p:cNvSpPr>
          <p:nvPr>
            <p:ph type="ftr" sz="quarter" idx="11"/>
          </p:nvPr>
        </p:nvSpPr>
        <p:spPr>
          <a:xfrm>
            <a:off x="515938" y="6388100"/>
            <a:ext cx="3859212" cy="228600"/>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96018F2-3610-48A3-ADBE-D865EED24392}"/>
              </a:ext>
            </a:extLst>
          </p:cNvPr>
          <p:cNvSpPr>
            <a:spLocks noGrp="1"/>
          </p:cNvSpPr>
          <p:nvPr>
            <p:ph type="sldNum" sz="quarter" idx="12"/>
          </p:nvPr>
        </p:nvSpPr>
        <p:spPr/>
        <p:txBody>
          <a:bodyPr/>
          <a:lstStyle>
            <a:lvl1pPr algn="ctr">
              <a:defRPr sz="2800"/>
            </a:lvl1pPr>
          </a:lstStyle>
          <a:p>
            <a:pPr>
              <a:defRPr/>
            </a:pPr>
            <a:fld id="{A4AEF475-86E7-40A5-8408-9094465EE5BF}" type="slidenum">
              <a:rPr lang="en-US" altLang="en-US"/>
              <a:pPr>
                <a:defRPr/>
              </a:pPr>
              <a:t>‹#›</a:t>
            </a:fld>
            <a:endParaRPr lang="en-US" altLang="en-US" dirty="0"/>
          </a:p>
        </p:txBody>
      </p:sp>
    </p:spTree>
    <p:extLst>
      <p:ext uri="{BB962C8B-B14F-4D97-AF65-F5344CB8AC3E}">
        <p14:creationId xmlns:p14="http://schemas.microsoft.com/office/powerpoint/2010/main" val="120623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E5B58FC-1E15-44D3-9084-6B6A24D99300}"/>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094F61B1-6D7D-4740-9569-E578E23D1B0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5AEB8A59-4675-45A0-8B54-D9843B5EFD0A}"/>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B5CCC3B9-1E21-4EBA-8359-D6DB1DB586CB}"/>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A9A20E6-936D-48C8-B318-3F32F294EAAD}"/>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9B02005-96DD-4E57-9994-9C7C7867DBF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01267A4-57CC-452F-B2C1-B92124076FA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8B66C8C4-8704-4385-A5C4-3FE0459269C7}"/>
                </a:ext>
              </a:extLst>
            </p:cNvPr>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2" name="Rectangle 11">
            <a:extLst>
              <a:ext uri="{FF2B5EF4-FFF2-40B4-BE49-F238E27FC236}">
                <a16:creationId xmlns:a16="http://schemas.microsoft.com/office/drawing/2014/main" id="{30FD1430-0AFC-40D2-9DC5-42F017D1D9C2}"/>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2BD396CF-B7DA-4C49-A90B-43BC25A4923B}"/>
              </a:ext>
            </a:extLst>
          </p:cNvPr>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5">
            <a:extLst>
              <a:ext uri="{FF2B5EF4-FFF2-40B4-BE49-F238E27FC236}">
                <a16:creationId xmlns:a16="http://schemas.microsoft.com/office/drawing/2014/main" id="{D3EB465C-9E9F-49DD-B5A4-EB950DCEFA2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Rectangle 14">
            <a:extLst>
              <a:ext uri="{FF2B5EF4-FFF2-40B4-BE49-F238E27FC236}">
                <a16:creationId xmlns:a16="http://schemas.microsoft.com/office/drawing/2014/main" id="{84256EA2-6586-406E-97CD-C6FE4F3D040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2CBBD933-B657-4DF9-9E69-07BED2F5E9C9}"/>
              </a:ext>
            </a:extLst>
          </p:cNvPr>
          <p:cNvSpPr>
            <a:spLocks noGrp="1"/>
          </p:cNvSpPr>
          <p:nvPr>
            <p:ph type="dt" sz="half" idx="10"/>
          </p:nvPr>
        </p:nvSpPr>
        <p:spPr/>
        <p:txBody>
          <a:bodyPr/>
          <a:lstStyle>
            <a:lvl1pPr>
              <a:defRPr/>
            </a:lvl1pPr>
          </a:lstStyle>
          <a:p>
            <a:pPr>
              <a:defRPr/>
            </a:pPr>
            <a:endParaRPr lang="en-US" dirty="0"/>
          </a:p>
        </p:txBody>
      </p:sp>
      <p:sp>
        <p:nvSpPr>
          <p:cNvPr id="17" name="Footer Placeholder 4">
            <a:extLst>
              <a:ext uri="{FF2B5EF4-FFF2-40B4-BE49-F238E27FC236}">
                <a16:creationId xmlns:a16="http://schemas.microsoft.com/office/drawing/2014/main" id="{68720E68-40B9-4F6A-B47F-6C1B4F71AA46}"/>
              </a:ext>
            </a:extLst>
          </p:cNvPr>
          <p:cNvSpPr>
            <a:spLocks noGrp="1"/>
          </p:cNvSpPr>
          <p:nvPr>
            <p:ph type="ftr" sz="quarter" idx="11"/>
          </p:nvPr>
        </p:nvSpPr>
        <p:spPr>
          <a:xfrm>
            <a:off x="538163" y="6365875"/>
            <a:ext cx="3860800" cy="228600"/>
          </a:xfrm>
        </p:spPr>
        <p:txBody>
          <a:bodyPr/>
          <a:lstStyle>
            <a:lvl1pPr>
              <a:defRPr/>
            </a:lvl1pPr>
          </a:lstStyle>
          <a:p>
            <a:pPr>
              <a:defRPr/>
            </a:pPr>
            <a:endParaRPr lang="en-US" dirty="0"/>
          </a:p>
        </p:txBody>
      </p:sp>
      <p:sp>
        <p:nvSpPr>
          <p:cNvPr id="18" name="Slide Number Placeholder 5">
            <a:extLst>
              <a:ext uri="{FF2B5EF4-FFF2-40B4-BE49-F238E27FC236}">
                <a16:creationId xmlns:a16="http://schemas.microsoft.com/office/drawing/2014/main" id="{CA0B1F0E-1D7E-4C12-8F03-1442C27CDDD0}"/>
              </a:ext>
            </a:extLst>
          </p:cNvPr>
          <p:cNvSpPr>
            <a:spLocks noGrp="1"/>
          </p:cNvSpPr>
          <p:nvPr>
            <p:ph type="sldNum" sz="quarter" idx="12"/>
          </p:nvPr>
        </p:nvSpPr>
        <p:spPr/>
        <p:txBody>
          <a:bodyPr/>
          <a:lstStyle>
            <a:lvl1pPr algn="ctr">
              <a:defRPr sz="2800"/>
            </a:lvl1pPr>
          </a:lstStyle>
          <a:p>
            <a:pPr>
              <a:defRPr/>
            </a:pPr>
            <a:fld id="{C52DD509-C96D-4935-AC33-B8ACC9CFB70B}" type="slidenum">
              <a:rPr lang="en-US" altLang="en-US"/>
              <a:pPr>
                <a:defRPr/>
              </a:pPr>
              <a:t>‹#›</a:t>
            </a:fld>
            <a:endParaRPr lang="en-US" altLang="en-US" dirty="0"/>
          </a:p>
        </p:txBody>
      </p:sp>
    </p:spTree>
    <p:extLst>
      <p:ext uri="{BB962C8B-B14F-4D97-AF65-F5344CB8AC3E}">
        <p14:creationId xmlns:p14="http://schemas.microsoft.com/office/powerpoint/2010/main" val="70998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dirty="0"/>
          </a:p>
        </p:txBody>
      </p:sp>
      <p:sp>
        <p:nvSpPr>
          <p:cNvPr id="5" name="Date Placeholder 3">
            <a:extLst>
              <a:ext uri="{FF2B5EF4-FFF2-40B4-BE49-F238E27FC236}">
                <a16:creationId xmlns:a16="http://schemas.microsoft.com/office/drawing/2014/main" id="{23BB14CA-D878-40EC-A08A-42B24E34EEF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61BDA2BC-0311-4D50-951E-850EB866DA3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0E8DE0E-6668-4728-8545-8233B297E199}"/>
              </a:ext>
            </a:extLst>
          </p:cNvPr>
          <p:cNvSpPr>
            <a:spLocks noGrp="1"/>
          </p:cNvSpPr>
          <p:nvPr>
            <p:ph type="sldNum" sz="quarter" idx="12"/>
          </p:nvPr>
        </p:nvSpPr>
        <p:spPr/>
        <p:txBody>
          <a:bodyPr/>
          <a:lstStyle>
            <a:lvl1pPr>
              <a:defRPr/>
            </a:lvl1pPr>
          </a:lstStyle>
          <a:p>
            <a:pPr>
              <a:defRPr/>
            </a:pPr>
            <a:fld id="{35E6D52B-F837-4B4D-9041-CEA460135362}" type="slidenum">
              <a:rPr lang="en-US" altLang="en-US"/>
              <a:pPr>
                <a:defRPr/>
              </a:pPr>
              <a:t>‹#›</a:t>
            </a:fld>
            <a:endParaRPr lang="en-US" altLang="en-US" dirty="0"/>
          </a:p>
        </p:txBody>
      </p:sp>
    </p:spTree>
    <p:extLst>
      <p:ext uri="{BB962C8B-B14F-4D97-AF65-F5344CB8AC3E}">
        <p14:creationId xmlns:p14="http://schemas.microsoft.com/office/powerpoint/2010/main" val="130455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9427DB-401F-463C-B9D8-77764AE3A09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254011D5-3FDB-4F93-B250-E8584E4FBA3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66FC6C9-C2D8-4660-9A4D-31ACC330B3CF}"/>
              </a:ext>
            </a:extLst>
          </p:cNvPr>
          <p:cNvSpPr>
            <a:spLocks noGrp="1"/>
          </p:cNvSpPr>
          <p:nvPr>
            <p:ph type="sldNum" sz="quarter" idx="12"/>
          </p:nvPr>
        </p:nvSpPr>
        <p:spPr/>
        <p:txBody>
          <a:bodyPr/>
          <a:lstStyle>
            <a:lvl1pPr>
              <a:defRPr/>
            </a:lvl1pPr>
          </a:lstStyle>
          <a:p>
            <a:pPr>
              <a:defRPr/>
            </a:pPr>
            <a:fld id="{6B7B1EC7-589D-49A6-8459-5C07D6CCC728}" type="slidenum">
              <a:rPr lang="en-US" altLang="en-US"/>
              <a:pPr>
                <a:defRPr/>
              </a:pPr>
              <a:t>‹#›</a:t>
            </a:fld>
            <a:endParaRPr lang="en-US" altLang="en-US" dirty="0"/>
          </a:p>
        </p:txBody>
      </p:sp>
    </p:spTree>
    <p:extLst>
      <p:ext uri="{BB962C8B-B14F-4D97-AF65-F5344CB8AC3E}">
        <p14:creationId xmlns:p14="http://schemas.microsoft.com/office/powerpoint/2010/main" val="325519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E5EA7E-5A9B-4604-9C83-25EA3AACE171}"/>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E36B67B-238C-4DA3-8F24-F92FFFD21D1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423F91A-2113-436D-9C74-F2CAE437AB7A}"/>
              </a:ext>
            </a:extLst>
          </p:cNvPr>
          <p:cNvSpPr>
            <a:spLocks noGrp="1"/>
          </p:cNvSpPr>
          <p:nvPr>
            <p:ph type="sldNum" sz="quarter" idx="12"/>
          </p:nvPr>
        </p:nvSpPr>
        <p:spPr/>
        <p:txBody>
          <a:bodyPr/>
          <a:lstStyle>
            <a:lvl1pPr>
              <a:defRPr/>
            </a:lvl1pPr>
          </a:lstStyle>
          <a:p>
            <a:pPr>
              <a:defRPr/>
            </a:pPr>
            <a:fld id="{E945E179-834A-4DE9-876C-E029211FB00D}" type="slidenum">
              <a:rPr lang="en-US" altLang="en-US"/>
              <a:pPr>
                <a:defRPr/>
              </a:pPr>
              <a:t>‹#›</a:t>
            </a:fld>
            <a:endParaRPr lang="en-US" altLang="en-US" dirty="0"/>
          </a:p>
        </p:txBody>
      </p:sp>
    </p:spTree>
    <p:extLst>
      <p:ext uri="{BB962C8B-B14F-4D97-AF65-F5344CB8AC3E}">
        <p14:creationId xmlns:p14="http://schemas.microsoft.com/office/powerpoint/2010/main" val="79903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8C068E8B-C0C3-4021-8535-627CA4B2133E}"/>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63DDEA9-378C-487B-AB36-A90D28910181}"/>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7C00533F-0286-47B2-A3C5-6C377CDF98CB}"/>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5AD192BA-2011-488F-B0A8-124A8BC27B28}"/>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96AC49E2-3A1F-44F4-A5E4-1A08F5CE601F}"/>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19F3874-A114-46DF-9F65-CE4EA694DCF1}"/>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385102A-6F70-423A-B5E2-BA027B86F9D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87DA0FF-08BB-4E59-B008-A9254CF631FD}"/>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a:extLst>
                <a:ext uri="{FF2B5EF4-FFF2-40B4-BE49-F238E27FC236}">
                  <a16:creationId xmlns:a16="http://schemas.microsoft.com/office/drawing/2014/main" id="{610D7C89-FEF1-4AD0-A15A-794981C6D77A}"/>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5">
              <a:extLst>
                <a:ext uri="{FF2B5EF4-FFF2-40B4-BE49-F238E27FC236}">
                  <a16:creationId xmlns:a16="http://schemas.microsoft.com/office/drawing/2014/main" id="{39FFBCDD-E7C5-4435-8127-0691AE6B816B}"/>
                </a:ext>
              </a:extLst>
            </p:cNvPr>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5">
              <a:extLst>
                <a:ext uri="{FF2B5EF4-FFF2-40B4-BE49-F238E27FC236}">
                  <a16:creationId xmlns:a16="http://schemas.microsoft.com/office/drawing/2014/main" id="{30FD43D7-E276-40B1-8AF4-37B145148BA8}"/>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5" name="Rectangle 14">
            <a:extLst>
              <a:ext uri="{FF2B5EF4-FFF2-40B4-BE49-F238E27FC236}">
                <a16:creationId xmlns:a16="http://schemas.microsoft.com/office/drawing/2014/main" id="{80610974-67F0-482E-8787-6CC74CC67EF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73AE7C7B-FF06-44BB-B3C1-D158E3070A63}"/>
              </a:ext>
            </a:extLst>
          </p:cNvPr>
          <p:cNvSpPr>
            <a:spLocks noGrp="1"/>
          </p:cNvSpPr>
          <p:nvPr>
            <p:ph type="dt" sz="half" idx="10"/>
          </p:nvPr>
        </p:nvSpPr>
        <p:spPr/>
        <p:txBody>
          <a:bodyPr/>
          <a:lstStyle>
            <a:lvl1pPr>
              <a:defRPr/>
            </a:lvl1pPr>
          </a:lstStyle>
          <a:p>
            <a:pPr>
              <a:defRPr/>
            </a:pPr>
            <a:endParaRPr lang="en-US" dirty="0"/>
          </a:p>
        </p:txBody>
      </p:sp>
      <p:sp>
        <p:nvSpPr>
          <p:cNvPr id="17" name="Footer Placeholder 4">
            <a:extLst>
              <a:ext uri="{FF2B5EF4-FFF2-40B4-BE49-F238E27FC236}">
                <a16:creationId xmlns:a16="http://schemas.microsoft.com/office/drawing/2014/main" id="{E9ADD40E-2373-4CF7-A486-D02CF1F1EC45}"/>
              </a:ext>
            </a:extLst>
          </p:cNvPr>
          <p:cNvSpPr>
            <a:spLocks noGrp="1"/>
          </p:cNvSpPr>
          <p:nvPr>
            <p:ph type="ftr" sz="quarter" idx="11"/>
          </p:nvPr>
        </p:nvSpPr>
        <p:spPr/>
        <p:txBody>
          <a:bodyPr/>
          <a:lstStyle>
            <a:lvl1pPr>
              <a:defRPr/>
            </a:lvl1pPr>
          </a:lstStyle>
          <a:p>
            <a:pPr>
              <a:defRPr/>
            </a:pPr>
            <a:endParaRPr lang="en-US" dirty="0"/>
          </a:p>
        </p:txBody>
      </p:sp>
      <p:sp>
        <p:nvSpPr>
          <p:cNvPr id="18" name="Slide Number Placeholder 5">
            <a:extLst>
              <a:ext uri="{FF2B5EF4-FFF2-40B4-BE49-F238E27FC236}">
                <a16:creationId xmlns:a16="http://schemas.microsoft.com/office/drawing/2014/main" id="{D8A195CB-319F-4CAE-910D-DCBA21A751FF}"/>
              </a:ext>
            </a:extLst>
          </p:cNvPr>
          <p:cNvSpPr>
            <a:spLocks noGrp="1"/>
          </p:cNvSpPr>
          <p:nvPr>
            <p:ph type="sldNum" sz="quarter" idx="12"/>
          </p:nvPr>
        </p:nvSpPr>
        <p:spPr/>
        <p:txBody>
          <a:bodyPr/>
          <a:lstStyle>
            <a:lvl1pPr algn="ctr">
              <a:defRPr sz="2800"/>
            </a:lvl1pPr>
          </a:lstStyle>
          <a:p>
            <a:pPr>
              <a:defRPr/>
            </a:pPr>
            <a:fld id="{6F8A8A4E-F58B-4B9E-8CDC-9A68EB928DA6}" type="slidenum">
              <a:rPr lang="en-US" altLang="en-US"/>
              <a:pPr>
                <a:defRPr/>
              </a:pPr>
              <a:t>‹#›</a:t>
            </a:fld>
            <a:endParaRPr lang="en-US" altLang="en-US" dirty="0"/>
          </a:p>
        </p:txBody>
      </p:sp>
    </p:spTree>
    <p:extLst>
      <p:ext uri="{BB962C8B-B14F-4D97-AF65-F5344CB8AC3E}">
        <p14:creationId xmlns:p14="http://schemas.microsoft.com/office/powerpoint/2010/main" val="11315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92D6511-0AB4-4040-9ECA-2EE76C7C7BB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3465D62D-2E68-432E-8AB8-938A9EB5C67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49F4D05-7690-4E29-B243-133FACF94252}"/>
              </a:ext>
            </a:extLst>
          </p:cNvPr>
          <p:cNvSpPr>
            <a:spLocks noGrp="1"/>
          </p:cNvSpPr>
          <p:nvPr>
            <p:ph type="sldNum" sz="quarter" idx="12"/>
          </p:nvPr>
        </p:nvSpPr>
        <p:spPr/>
        <p:txBody>
          <a:bodyPr/>
          <a:lstStyle>
            <a:lvl1pPr>
              <a:defRPr/>
            </a:lvl1pPr>
          </a:lstStyle>
          <a:p>
            <a:pPr>
              <a:defRPr/>
            </a:pPr>
            <a:fld id="{1CF4EC36-0F84-4927-BC4C-04EC273AD6FB}" type="slidenum">
              <a:rPr lang="en-US" altLang="en-US"/>
              <a:pPr>
                <a:defRPr/>
              </a:pPr>
              <a:t>‹#›</a:t>
            </a:fld>
            <a:endParaRPr lang="en-US" altLang="en-US" dirty="0"/>
          </a:p>
        </p:txBody>
      </p:sp>
    </p:spTree>
    <p:extLst>
      <p:ext uri="{BB962C8B-B14F-4D97-AF65-F5344CB8AC3E}">
        <p14:creationId xmlns:p14="http://schemas.microsoft.com/office/powerpoint/2010/main" val="424663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98CB074-671C-444F-87CA-C9E4B6A286DD}"/>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522A7B64-7B1E-44A0-8651-93A09F9F3921}"/>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23624879-36A1-4216-BA11-418A39B63773}"/>
              </a:ext>
            </a:extLst>
          </p:cNvPr>
          <p:cNvSpPr>
            <a:spLocks noGrp="1"/>
          </p:cNvSpPr>
          <p:nvPr>
            <p:ph type="sldNum" sz="quarter" idx="12"/>
          </p:nvPr>
        </p:nvSpPr>
        <p:spPr/>
        <p:txBody>
          <a:bodyPr/>
          <a:lstStyle>
            <a:lvl1pPr>
              <a:defRPr/>
            </a:lvl1pPr>
          </a:lstStyle>
          <a:p>
            <a:pPr>
              <a:defRPr/>
            </a:pPr>
            <a:fld id="{24F96178-306A-4B07-91C0-C832EEAF17ED}" type="slidenum">
              <a:rPr lang="en-US" altLang="en-US"/>
              <a:pPr>
                <a:defRPr/>
              </a:pPr>
              <a:t>‹#›</a:t>
            </a:fld>
            <a:endParaRPr lang="en-US" altLang="en-US" dirty="0"/>
          </a:p>
        </p:txBody>
      </p:sp>
    </p:spTree>
    <p:extLst>
      <p:ext uri="{BB962C8B-B14F-4D97-AF65-F5344CB8AC3E}">
        <p14:creationId xmlns:p14="http://schemas.microsoft.com/office/powerpoint/2010/main" val="227432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065C22B-6DFB-41C4-A29C-872B6DDA045F}"/>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52B0F136-7E07-4D49-B794-E4F3DB3A72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7F49E893-0743-4F7D-A10F-2F5AE4BCA51F}"/>
              </a:ext>
            </a:extLst>
          </p:cNvPr>
          <p:cNvSpPr>
            <a:spLocks noGrp="1"/>
          </p:cNvSpPr>
          <p:nvPr>
            <p:ph type="sldNum" sz="quarter" idx="12"/>
          </p:nvPr>
        </p:nvSpPr>
        <p:spPr/>
        <p:txBody>
          <a:bodyPr/>
          <a:lstStyle>
            <a:lvl1pPr>
              <a:defRPr/>
            </a:lvl1pPr>
          </a:lstStyle>
          <a:p>
            <a:pPr>
              <a:defRPr/>
            </a:pPr>
            <a:fld id="{4BDC8C9B-2BF2-4236-904F-0994014156BD}" type="slidenum">
              <a:rPr lang="en-US" altLang="en-US"/>
              <a:pPr>
                <a:defRPr/>
              </a:pPr>
              <a:t>‹#›</a:t>
            </a:fld>
            <a:endParaRPr lang="en-US" altLang="en-US" dirty="0"/>
          </a:p>
        </p:txBody>
      </p:sp>
    </p:spTree>
    <p:extLst>
      <p:ext uri="{BB962C8B-B14F-4D97-AF65-F5344CB8AC3E}">
        <p14:creationId xmlns:p14="http://schemas.microsoft.com/office/powerpoint/2010/main" val="380837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D8F7CE-B962-4664-8B22-65D95901877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2051EEF0-27C6-415C-96B5-5379D0CA0405}"/>
              </a:ext>
            </a:extLst>
          </p:cNvPr>
          <p:cNvSpPr>
            <a:spLocks noGrp="1"/>
          </p:cNvSpPr>
          <p:nvPr>
            <p:ph type="dt" sz="half" idx="10"/>
          </p:nvPr>
        </p:nvSpPr>
        <p:spPr/>
        <p:txBody>
          <a:bodyPr/>
          <a:lstStyle>
            <a:lvl1pPr>
              <a:defRPr/>
            </a:lvl1pPr>
          </a:lstStyle>
          <a:p>
            <a:pPr>
              <a:defRPr/>
            </a:pPr>
            <a:endParaRPr lang="en-US" dirty="0"/>
          </a:p>
        </p:txBody>
      </p:sp>
      <p:sp>
        <p:nvSpPr>
          <p:cNvPr id="4" name="Footer Placeholder 2">
            <a:extLst>
              <a:ext uri="{FF2B5EF4-FFF2-40B4-BE49-F238E27FC236}">
                <a16:creationId xmlns:a16="http://schemas.microsoft.com/office/drawing/2014/main" id="{283B80BE-B560-4E5C-A1CE-D1543EF3903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3">
            <a:extLst>
              <a:ext uri="{FF2B5EF4-FFF2-40B4-BE49-F238E27FC236}">
                <a16:creationId xmlns:a16="http://schemas.microsoft.com/office/drawing/2014/main" id="{0692C8F1-1A5B-4466-8819-F6926284CA91}"/>
              </a:ext>
            </a:extLst>
          </p:cNvPr>
          <p:cNvSpPr>
            <a:spLocks noGrp="1"/>
          </p:cNvSpPr>
          <p:nvPr>
            <p:ph type="sldNum" sz="quarter" idx="12"/>
          </p:nvPr>
        </p:nvSpPr>
        <p:spPr/>
        <p:txBody>
          <a:bodyPr/>
          <a:lstStyle>
            <a:lvl1pPr algn="ctr">
              <a:defRPr sz="2800"/>
            </a:lvl1pPr>
          </a:lstStyle>
          <a:p>
            <a:pPr>
              <a:defRPr/>
            </a:pPr>
            <a:fld id="{42D71A0A-329E-4C8C-AD1B-CF68D6253518}" type="slidenum">
              <a:rPr lang="en-US" altLang="en-US"/>
              <a:pPr>
                <a:defRPr/>
              </a:pPr>
              <a:t>‹#›</a:t>
            </a:fld>
            <a:endParaRPr lang="en-US" altLang="en-US" dirty="0"/>
          </a:p>
        </p:txBody>
      </p:sp>
    </p:spTree>
    <p:extLst>
      <p:ext uri="{BB962C8B-B14F-4D97-AF65-F5344CB8AC3E}">
        <p14:creationId xmlns:p14="http://schemas.microsoft.com/office/powerpoint/2010/main" val="40980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3648E351-33DD-4100-A56B-F96E654CC70A}"/>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8DA03517-FA17-4ABF-91E5-9BD0A30736A4}"/>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5B5DF1A1-565A-43D2-BF57-7ABC7E91EBB2}"/>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20B2286-7584-48C0-845D-F46831E1DA7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52815E5-5CA1-4308-9619-F7227E869E0E}"/>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7E5A59E-B0EF-46B4-9D20-150A39AF9B5C}"/>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C1C386C-8A59-4A3E-867E-21B062B1E1D0}"/>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C882E34-2CC4-4902-A735-8A164A678445}"/>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C7D3031E-26CA-4BB8-96C3-84CDBF566F9D}"/>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5">
              <a:extLst>
                <a:ext uri="{FF2B5EF4-FFF2-40B4-BE49-F238E27FC236}">
                  <a16:creationId xmlns:a16="http://schemas.microsoft.com/office/drawing/2014/main" id="{2F8C019F-90CD-4730-A5C5-8BC6B5A44A74}"/>
                </a:ext>
              </a:extLst>
            </p:cNvPr>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5">
              <a:extLst>
                <a:ext uri="{FF2B5EF4-FFF2-40B4-BE49-F238E27FC236}">
                  <a16:creationId xmlns:a16="http://schemas.microsoft.com/office/drawing/2014/main" id="{AF6FBB15-658C-4828-9BA6-5DE9138B315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6" name="Rectangle 15">
            <a:extLst>
              <a:ext uri="{FF2B5EF4-FFF2-40B4-BE49-F238E27FC236}">
                <a16:creationId xmlns:a16="http://schemas.microsoft.com/office/drawing/2014/main" id="{218573C4-2F7C-4CE8-BEE8-24ED32FED339}"/>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834098C5-1408-447B-ACB8-F642ED3F89DC}"/>
              </a:ext>
            </a:extLst>
          </p:cNvPr>
          <p:cNvSpPr>
            <a:spLocks noGrp="1"/>
          </p:cNvSpPr>
          <p:nvPr>
            <p:ph type="dt" sz="half" idx="10"/>
          </p:nvPr>
        </p:nvSpPr>
        <p:spPr/>
        <p:txBody>
          <a:bodyPr/>
          <a:lstStyle>
            <a:lvl1pPr>
              <a:defRPr/>
            </a:lvl1pPr>
          </a:lstStyle>
          <a:p>
            <a:pPr>
              <a:defRPr/>
            </a:pPr>
            <a:endParaRPr lang="en-US" dirty="0"/>
          </a:p>
        </p:txBody>
      </p:sp>
      <p:sp>
        <p:nvSpPr>
          <p:cNvPr id="18" name="Footer Placeholder 5">
            <a:extLst>
              <a:ext uri="{FF2B5EF4-FFF2-40B4-BE49-F238E27FC236}">
                <a16:creationId xmlns:a16="http://schemas.microsoft.com/office/drawing/2014/main" id="{DA984C2C-C113-4662-AF3A-F6F9DD7999DE}"/>
              </a:ext>
            </a:extLst>
          </p:cNvPr>
          <p:cNvSpPr>
            <a:spLocks noGrp="1"/>
          </p:cNvSpPr>
          <p:nvPr>
            <p:ph type="ftr" sz="quarter" idx="11"/>
          </p:nvPr>
        </p:nvSpPr>
        <p:spPr/>
        <p:txBody>
          <a:bodyPr/>
          <a:lstStyle>
            <a:lvl1pPr>
              <a:defRPr/>
            </a:lvl1pPr>
          </a:lstStyle>
          <a:p>
            <a:pPr>
              <a:defRPr/>
            </a:pPr>
            <a:endParaRPr lang="en-US" dirty="0"/>
          </a:p>
        </p:txBody>
      </p:sp>
      <p:sp>
        <p:nvSpPr>
          <p:cNvPr id="19" name="Slide Number Placeholder 6">
            <a:extLst>
              <a:ext uri="{FF2B5EF4-FFF2-40B4-BE49-F238E27FC236}">
                <a16:creationId xmlns:a16="http://schemas.microsoft.com/office/drawing/2014/main" id="{F7CB13C3-AE00-4446-9F87-62D5F89B7AD6}"/>
              </a:ext>
            </a:extLst>
          </p:cNvPr>
          <p:cNvSpPr>
            <a:spLocks noGrp="1"/>
          </p:cNvSpPr>
          <p:nvPr>
            <p:ph type="sldNum" sz="quarter" idx="12"/>
          </p:nvPr>
        </p:nvSpPr>
        <p:spPr/>
        <p:txBody>
          <a:bodyPr/>
          <a:lstStyle>
            <a:lvl1pPr algn="ctr">
              <a:defRPr sz="2800"/>
            </a:lvl1pPr>
          </a:lstStyle>
          <a:p>
            <a:pPr>
              <a:defRPr/>
            </a:pPr>
            <a:fld id="{DD24B30D-7D39-4B36-AA30-09E082544B81}" type="slidenum">
              <a:rPr lang="en-US" altLang="en-US"/>
              <a:pPr>
                <a:defRPr/>
              </a:pPr>
              <a:t>‹#›</a:t>
            </a:fld>
            <a:endParaRPr lang="en-US" altLang="en-US" dirty="0"/>
          </a:p>
        </p:txBody>
      </p:sp>
    </p:spTree>
    <p:extLst>
      <p:ext uri="{BB962C8B-B14F-4D97-AF65-F5344CB8AC3E}">
        <p14:creationId xmlns:p14="http://schemas.microsoft.com/office/powerpoint/2010/main" val="235048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E80E341B-F4DD-4A23-8BDE-42AD93CDFEF8}"/>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F34FA578-3F34-44E6-B92E-9660B0BAB24C}"/>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E9FC363A-5164-40DB-A5D1-FA116AE34B3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25E9F0A4-2125-4687-917B-9A64FE874151}"/>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363EAED-3702-48CC-9A0E-C113F8FDC80D}"/>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820C5D1-8094-4A84-B2D4-6C3188540156}"/>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686C0EB0-26FC-4A1D-B080-93C16069388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D5B44B2-EB9A-4366-B46F-BA577442D459}"/>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949F4291-9435-4D8E-94E3-CA675042775E}"/>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5">
              <a:extLst>
                <a:ext uri="{FF2B5EF4-FFF2-40B4-BE49-F238E27FC236}">
                  <a16:creationId xmlns:a16="http://schemas.microsoft.com/office/drawing/2014/main" id="{06939595-BD04-4ABA-ACAA-FB731C656CE9}"/>
                </a:ext>
              </a:extLst>
            </p:cNvPr>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5">
              <a:extLst>
                <a:ext uri="{FF2B5EF4-FFF2-40B4-BE49-F238E27FC236}">
                  <a16:creationId xmlns:a16="http://schemas.microsoft.com/office/drawing/2014/main" id="{080573FB-A428-4E81-A7CB-553E8553D54D}"/>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6" name="Rectangle 15">
            <a:extLst>
              <a:ext uri="{FF2B5EF4-FFF2-40B4-BE49-F238E27FC236}">
                <a16:creationId xmlns:a16="http://schemas.microsoft.com/office/drawing/2014/main" id="{A6EE6872-B7F7-460B-AF42-ADD647EB72B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2D0525DE-3397-43A1-966D-C0FFED4FE5F0}"/>
              </a:ext>
            </a:extLst>
          </p:cNvPr>
          <p:cNvSpPr>
            <a:spLocks noGrp="1"/>
          </p:cNvSpPr>
          <p:nvPr>
            <p:ph type="dt" sz="half" idx="10"/>
          </p:nvPr>
        </p:nvSpPr>
        <p:spPr/>
        <p:txBody>
          <a:bodyPr/>
          <a:lstStyle>
            <a:lvl1pPr>
              <a:defRPr/>
            </a:lvl1pPr>
          </a:lstStyle>
          <a:p>
            <a:pPr>
              <a:defRPr/>
            </a:pPr>
            <a:endParaRPr lang="en-US" dirty="0"/>
          </a:p>
        </p:txBody>
      </p:sp>
      <p:sp>
        <p:nvSpPr>
          <p:cNvPr id="18" name="Footer Placeholder 5">
            <a:extLst>
              <a:ext uri="{FF2B5EF4-FFF2-40B4-BE49-F238E27FC236}">
                <a16:creationId xmlns:a16="http://schemas.microsoft.com/office/drawing/2014/main" id="{37EA3024-5F3A-4E56-A116-DFD1C0EF2698}"/>
              </a:ext>
            </a:extLst>
          </p:cNvPr>
          <p:cNvSpPr>
            <a:spLocks noGrp="1"/>
          </p:cNvSpPr>
          <p:nvPr>
            <p:ph type="ftr" sz="quarter" idx="11"/>
          </p:nvPr>
        </p:nvSpPr>
        <p:spPr/>
        <p:txBody>
          <a:bodyPr/>
          <a:lstStyle>
            <a:lvl1pPr>
              <a:defRPr/>
            </a:lvl1pPr>
          </a:lstStyle>
          <a:p>
            <a:pPr>
              <a:defRPr/>
            </a:pPr>
            <a:endParaRPr lang="en-US" dirty="0"/>
          </a:p>
        </p:txBody>
      </p:sp>
      <p:sp>
        <p:nvSpPr>
          <p:cNvPr id="19" name="Slide Number Placeholder 6">
            <a:extLst>
              <a:ext uri="{FF2B5EF4-FFF2-40B4-BE49-F238E27FC236}">
                <a16:creationId xmlns:a16="http://schemas.microsoft.com/office/drawing/2014/main" id="{9222AA10-EEEF-451D-B78D-E164003E17EF}"/>
              </a:ext>
            </a:extLst>
          </p:cNvPr>
          <p:cNvSpPr>
            <a:spLocks noGrp="1"/>
          </p:cNvSpPr>
          <p:nvPr>
            <p:ph type="sldNum" sz="quarter" idx="12"/>
          </p:nvPr>
        </p:nvSpPr>
        <p:spPr/>
        <p:txBody>
          <a:bodyPr/>
          <a:lstStyle>
            <a:lvl1pPr algn="ctr">
              <a:defRPr sz="2800"/>
            </a:lvl1pPr>
          </a:lstStyle>
          <a:p>
            <a:pPr>
              <a:defRPr/>
            </a:pPr>
            <a:fld id="{F133032F-75F2-41AC-BE58-FF1BE48C6D1F}" type="slidenum">
              <a:rPr lang="en-US" altLang="en-US"/>
              <a:pPr>
                <a:defRPr/>
              </a:pPr>
              <a:t>‹#›</a:t>
            </a:fld>
            <a:endParaRPr lang="en-US" altLang="en-US" dirty="0"/>
          </a:p>
        </p:txBody>
      </p:sp>
    </p:spTree>
    <p:extLst>
      <p:ext uri="{BB962C8B-B14F-4D97-AF65-F5344CB8AC3E}">
        <p14:creationId xmlns:p14="http://schemas.microsoft.com/office/powerpoint/2010/main" val="135649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B3D25421-5465-44BB-930A-47636661DE5C}"/>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C1A47778-9371-416F-B8F4-9A37719B3774}"/>
                </a:ext>
              </a:extLst>
            </p:cNvPr>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5B82E5DD-2143-4707-A93F-75D13AC1F4E3}"/>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736CC3D7-EE95-4A57-9CD8-8BB5805AB6E8}"/>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B3926A6-697B-4C15-8ABA-0E65F9B04A48}"/>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0D598B57-39D1-4080-8364-646045E11755}"/>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84874B6-871F-4009-9210-BA4B6072781F}"/>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954352FF-E5F9-4B93-B4BF-B7A3B0B1E439}"/>
                </a:ext>
              </a:extLst>
            </p:cNvPr>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2" name="Freeform 24">
              <a:extLst>
                <a:ext uri="{FF2B5EF4-FFF2-40B4-BE49-F238E27FC236}">
                  <a16:creationId xmlns:a16="http://schemas.microsoft.com/office/drawing/2014/main" id="{FE4667CA-CFA9-405A-A7E2-B8AF4448A581}"/>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3" name="Freeform 5">
              <a:extLst>
                <a:ext uri="{FF2B5EF4-FFF2-40B4-BE49-F238E27FC236}">
                  <a16:creationId xmlns:a16="http://schemas.microsoft.com/office/drawing/2014/main" id="{339C141F-B97A-4717-9BFE-A90068C0CA0B}"/>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027" name="Title Placeholder 1">
            <a:extLst>
              <a:ext uri="{FF2B5EF4-FFF2-40B4-BE49-F238E27FC236}">
                <a16:creationId xmlns:a16="http://schemas.microsoft.com/office/drawing/2014/main" id="{526529DD-26A0-4E61-9A99-96AE603679C5}"/>
              </a:ext>
            </a:extLst>
          </p:cNvPr>
          <p:cNvSpPr>
            <a:spLocks noGrp="1" noChangeArrowheads="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D70ADFFE-A591-41A1-BB22-71A53A646A96}"/>
              </a:ext>
            </a:extLst>
          </p:cNvPr>
          <p:cNvSpPr>
            <a:spLocks noGrp="1" noChangeArrowheads="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E76E24-52EA-412A-8055-59F187D2FCBE}"/>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4CF90157-410E-49A5-9391-65442A43C7E0}"/>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en-US" dirty="0"/>
          </a:p>
        </p:txBody>
      </p:sp>
      <p:sp>
        <p:nvSpPr>
          <p:cNvPr id="26" name="Rectangle 25">
            <a:extLst>
              <a:ext uri="{FF2B5EF4-FFF2-40B4-BE49-F238E27FC236}">
                <a16:creationId xmlns:a16="http://schemas.microsoft.com/office/drawing/2014/main" id="{7C794B73-3B77-4A79-BCCD-981A5B31EA0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E32BEEA9-080E-4D36-971C-218D055E2DDE}"/>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fontAlgn="auto" hangingPunct="1">
              <a:spcBef>
                <a:spcPts val="0"/>
              </a:spcBef>
              <a:spcAft>
                <a:spcPts val="0"/>
              </a:spcAft>
              <a:defRPr sz="2800">
                <a:solidFill>
                  <a:schemeClr val="bg1"/>
                </a:solidFill>
                <a:latin typeface="+mn-lt"/>
              </a:defRPr>
            </a:lvl1pPr>
          </a:lstStyle>
          <a:p>
            <a:pPr>
              <a:defRPr/>
            </a:pPr>
            <a:fld id="{D022F4D5-DBFD-4673-A524-F7101233A21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8" r:id="rId1"/>
    <p:sldLayoutId id="2147483922" r:id="rId2"/>
    <p:sldLayoutId id="2147483929" r:id="rId3"/>
    <p:sldLayoutId id="2147483923" r:id="rId4"/>
    <p:sldLayoutId id="2147483924" r:id="rId5"/>
    <p:sldLayoutId id="2147483925"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26" r:id="rId18"/>
    <p:sldLayoutId id="2147483927" r:id="rId19"/>
  </p:sldLayoutIdLst>
  <p:hf hdr="0" ftr="0" dt="0"/>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epa.servicenowservices.com/oeca_icis?id=netdmr_homepag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attendee.gotowebinar.com/recording/7160705131666025474" TargetMode="Externa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mailto:netdmr-notification-test@epacdx.net"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mailto:netdmr-notification@ep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mailto:darpermittee@gmail.com" TargetMode="External"/><Relationship Id="rId2" Type="http://schemas.openxmlformats.org/officeDocument/2006/relationships/hyperlink" Target="mailto:netdmr-notification@epa.goc" TargetMode="External"/><Relationship Id="rId1" Type="http://schemas.openxmlformats.org/officeDocument/2006/relationships/slideLayout" Target="../slideLayouts/slideLayout2.xml"/><Relationship Id="rId4" Type="http://schemas.openxmlformats.org/officeDocument/2006/relationships/hyperlink" Target="mailto:netdmr-notification@epa.gov"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mailto:netdmr-notification@epa.gov" TargetMode="External"/><Relationship Id="rId2" Type="http://schemas.openxmlformats.org/officeDocument/2006/relationships/hyperlink" Target="mailto:darpermittee@gmail.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3.wmf"/></Relationships>
</file>

<file path=ppt/slides/_rels/slide133.xml.rels><?xml version="1.0" encoding="UTF-8" standalone="yes"?>
<Relationships xmlns="http://schemas.openxmlformats.org/package/2006/relationships"><Relationship Id="rId2" Type="http://schemas.openxmlformats.org/officeDocument/2006/relationships/hyperlink" Target="https://usepa.servicenowservices.com/oeca_icis?id=kb_article_view&amp;sys_kb_id=ddfb60851b960950cb91a759bc4bcb53&amp;spa=1" TargetMode="Externa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sepa.servicenowservices.com/oeca_icis?id=netdmr_homepage"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hyperlink" Target="mailto:NPDESeReporting@ep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sepa.servicenowservices.com/oeca_icis?sys_kb_id=b69f36171b940d182486eb9ce54bcbfa&amp;id=kb_article_view&amp;sysparm_rank=1&amp;sysparm_tsqueryId=cd3660851b160950cb91a759bc4bcb7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usepa.servicenowservices.com/oeca_icis?sys_kb_id=1577d7da1b8601d4ea6942ecac4bcb52&amp;id=kb_article_view&amp;sysparm_rank=3&amp;sysparm_tsqueryId=a3f6ac891b160950cb91a759bc4bcb6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usepa.servicenowservices.com/oeca_icis?sys_kb_id=058f36171b940d182486eb9ce54bcb38&amp;id=kb_article_view&amp;sysparm_rank=1&amp;sysparm_tsqueryId=a217e40d1b160950cb91a759bc4bcb2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76FF8B8D-CAAA-4241-87A5-8FB5AC4B0AEF}"/>
              </a:ext>
            </a:extLst>
          </p:cNvPr>
          <p:cNvSpPr txBox="1">
            <a:spLocks noChangeArrowheads="1"/>
          </p:cNvSpPr>
          <p:nvPr/>
        </p:nvSpPr>
        <p:spPr bwMode="auto">
          <a:xfrm>
            <a:off x="1371600" y="1828800"/>
            <a:ext cx="6172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en-US" altLang="en-US" sz="4000" dirty="0">
                <a:solidFill>
                  <a:schemeClr val="bg1"/>
                </a:solidFill>
                <a:latin typeface="Arial" panose="020B0604020202020204" pitchFamily="34" charset="0"/>
              </a:rPr>
              <a:t>NetDMR  Permittee and Data Provider Training</a:t>
            </a:r>
          </a:p>
        </p:txBody>
      </p:sp>
      <p:pic>
        <p:nvPicPr>
          <p:cNvPr id="17413" name="Picture 4">
            <a:extLst>
              <a:ext uri="{FF2B5EF4-FFF2-40B4-BE49-F238E27FC236}">
                <a16:creationId xmlns:a16="http://schemas.microsoft.com/office/drawing/2014/main" id="{FBAFB667-DBEB-4F02-AE3F-34A0B1E59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5410200"/>
            <a:ext cx="23381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a:extLst>
              <a:ext uri="{FF2B5EF4-FFF2-40B4-BE49-F238E27FC236}">
                <a16:creationId xmlns:a16="http://schemas.microsoft.com/office/drawing/2014/main" id="{657B7114-53A7-42D0-9938-3DD445C6C29C}"/>
              </a:ext>
            </a:extLst>
          </p:cNvPr>
          <p:cNvSpPr>
            <a:spLocks noGrp="1" noChangeArrowheads="1"/>
          </p:cNvSpPr>
          <p:nvPr>
            <p:ph type="sldNum" sz="quarter" idx="12"/>
          </p:nvPr>
        </p:nvSpPr>
        <p:spPr>
          <a:xfrm>
            <a:off x="7678738" y="295275"/>
            <a:ext cx="790575" cy="76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0DBF2B7-792F-43DE-9121-96B17E29CD52}" type="slidenum">
              <a:rPr lang="en-US" altLang="en-US" smtClean="0">
                <a:solidFill>
                  <a:schemeClr val="bg1"/>
                </a:solidFill>
              </a:rPr>
              <a:pPr fontAlgn="base">
                <a:spcBef>
                  <a:spcPct val="0"/>
                </a:spcBef>
                <a:spcAft>
                  <a:spcPct val="0"/>
                </a:spcAft>
              </a:pPr>
              <a:t>1</a:t>
            </a:fld>
            <a:endParaRPr lang="en-US" altLang="en-US" dirty="0">
              <a:solidFill>
                <a:schemeClr val="bg1"/>
              </a:solidFill>
            </a:endParaRPr>
          </a:p>
        </p:txBody>
      </p:sp>
    </p:spTree>
    <p:extLst>
      <p:ext uri="{BB962C8B-B14F-4D97-AF65-F5344CB8AC3E}">
        <p14:creationId xmlns:p14="http://schemas.microsoft.com/office/powerpoint/2010/main" val="425779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D70E8CC-5D9D-4AC2-B499-8D790D9C66EB}"/>
              </a:ext>
            </a:extLst>
          </p:cNvPr>
          <p:cNvSpPr>
            <a:spLocks noGrp="1" noChangeArrowheads="1"/>
          </p:cNvSpPr>
          <p:nvPr>
            <p:ph type="title"/>
          </p:nvPr>
        </p:nvSpPr>
        <p:spPr>
          <a:xfrm>
            <a:off x="609600" y="585371"/>
            <a:ext cx="6446837" cy="887413"/>
          </a:xfrm>
        </p:spPr>
        <p:txBody>
          <a:bodyPr/>
          <a:lstStyle/>
          <a:p>
            <a:pPr eaLnBrk="1" hangingPunct="1"/>
            <a:r>
              <a:rPr lang="en-US" altLang="en-US" dirty="0"/>
              <a:t>Create a New CDX Account </a:t>
            </a:r>
          </a:p>
        </p:txBody>
      </p:sp>
      <p:sp>
        <p:nvSpPr>
          <p:cNvPr id="25603" name="Content Placeholder 5">
            <a:extLst>
              <a:ext uri="{FF2B5EF4-FFF2-40B4-BE49-F238E27FC236}">
                <a16:creationId xmlns:a16="http://schemas.microsoft.com/office/drawing/2014/main" id="{0B8AEBC8-95AD-415B-8CCA-A628BD6CB331}"/>
              </a:ext>
            </a:extLst>
          </p:cNvPr>
          <p:cNvSpPr>
            <a:spLocks noGrp="1" noChangeArrowheads="1"/>
          </p:cNvSpPr>
          <p:nvPr>
            <p:ph sz="half" idx="1"/>
          </p:nvPr>
        </p:nvSpPr>
        <p:spPr>
          <a:xfrm>
            <a:off x="0" y="2520949"/>
            <a:ext cx="3200400" cy="3995593"/>
          </a:xfrm>
        </p:spPr>
        <p:txBody>
          <a:bodyPr>
            <a:normAutofit/>
          </a:bodyPr>
          <a:lstStyle/>
          <a:p>
            <a:pPr eaLnBrk="1" hangingPunct="1"/>
            <a:r>
              <a:rPr lang="en-US" altLang="en-US" sz="2100" dirty="0"/>
              <a:t>Go to NetDMR website:  </a:t>
            </a:r>
            <a:r>
              <a:rPr lang="en-US" sz="2100" dirty="0">
                <a:solidFill>
                  <a:schemeClr val="tx1">
                    <a:lumMod val="75000"/>
                    <a:lumOff val="25000"/>
                  </a:schemeClr>
                </a:solidFill>
                <a:hlinkClick r:id="rId3"/>
              </a:rPr>
              <a:t>https://usepa.servicenowservices.com/oeca_icis?id=netdmr_homepage</a:t>
            </a:r>
            <a:r>
              <a:rPr lang="en-US" sz="2100" dirty="0">
                <a:solidFill>
                  <a:schemeClr val="tx1">
                    <a:lumMod val="75000"/>
                    <a:lumOff val="25000"/>
                  </a:schemeClr>
                </a:solidFill>
              </a:rPr>
              <a:t> </a:t>
            </a:r>
          </a:p>
          <a:p>
            <a:pPr eaLnBrk="1" hangingPunct="1"/>
            <a:endParaRPr lang="en-US" altLang="en-US" sz="2100" dirty="0"/>
          </a:p>
          <a:p>
            <a:pPr eaLnBrk="1" hangingPunct="1"/>
            <a:r>
              <a:rPr lang="en-US" altLang="en-US" sz="2100" dirty="0"/>
              <a:t>Click</a:t>
            </a:r>
            <a:r>
              <a:rPr lang="en-US" altLang="en-US" sz="2100" b="1" dirty="0"/>
              <a:t> </a:t>
            </a:r>
            <a:r>
              <a:rPr lang="en-US" altLang="en-US" sz="2100" dirty="0"/>
              <a:t>on </a:t>
            </a:r>
            <a:r>
              <a:rPr lang="en-US" altLang="en-US" sz="2100" b="1" dirty="0"/>
              <a:t>Launch NetDMR </a:t>
            </a:r>
            <a:r>
              <a:rPr lang="en-US" altLang="en-US" sz="2100" dirty="0"/>
              <a:t>button</a:t>
            </a:r>
          </a:p>
        </p:txBody>
      </p:sp>
      <p:sp>
        <p:nvSpPr>
          <p:cNvPr id="3" name="Slide Number Placeholder 2">
            <a:extLst>
              <a:ext uri="{FF2B5EF4-FFF2-40B4-BE49-F238E27FC236}">
                <a16:creationId xmlns:a16="http://schemas.microsoft.com/office/drawing/2014/main" id="{074C44A7-AAF9-4236-84A9-0A2B7C269F43}"/>
              </a:ext>
            </a:extLst>
          </p:cNvPr>
          <p:cNvSpPr>
            <a:spLocks noGrp="1"/>
          </p:cNvSpPr>
          <p:nvPr>
            <p:ph type="sldNum" sz="quarter" idx="12"/>
          </p:nvPr>
        </p:nvSpPr>
        <p:spPr/>
        <p:txBody>
          <a:bodyPr/>
          <a:lstStyle/>
          <a:p>
            <a:pPr>
              <a:defRPr/>
            </a:pPr>
            <a:fld id="{36A5B4E3-5CC4-44D8-A3A6-DE8E9459C19B}" type="slidenum">
              <a:rPr lang="en-US" altLang="en-US" smtClean="0"/>
              <a:pPr>
                <a:defRPr/>
              </a:pPr>
              <a:t>10</a:t>
            </a:fld>
            <a:endParaRPr lang="en-US" altLang="en-US" dirty="0"/>
          </a:p>
        </p:txBody>
      </p:sp>
      <p:pic>
        <p:nvPicPr>
          <p:cNvPr id="5" name="Content Placeholder 4">
            <a:extLst>
              <a:ext uri="{FF2B5EF4-FFF2-40B4-BE49-F238E27FC236}">
                <a16:creationId xmlns:a16="http://schemas.microsoft.com/office/drawing/2014/main" id="{DE1D4D21-634C-431A-A80E-14FC5763DAD3}"/>
              </a:ext>
            </a:extLst>
          </p:cNvPr>
          <p:cNvPicPr>
            <a:picLocks noGrp="1" noChangeAspect="1"/>
          </p:cNvPicPr>
          <p:nvPr>
            <p:ph sz="half" idx="2"/>
          </p:nvPr>
        </p:nvPicPr>
        <p:blipFill>
          <a:blip r:embed="rId4"/>
          <a:stretch>
            <a:fillRect/>
          </a:stretch>
        </p:blipFill>
        <p:spPr>
          <a:xfrm>
            <a:off x="3352800" y="2667000"/>
            <a:ext cx="5702949" cy="3476728"/>
          </a:xfrm>
        </p:spPr>
      </p:pic>
      <p:cxnSp>
        <p:nvCxnSpPr>
          <p:cNvPr id="10" name="Straight Arrow Connector 9">
            <a:extLst>
              <a:ext uri="{FF2B5EF4-FFF2-40B4-BE49-F238E27FC236}">
                <a16:creationId xmlns:a16="http://schemas.microsoft.com/office/drawing/2014/main" id="{737C140B-737E-497D-A2A2-B60BDC4AF621}"/>
              </a:ext>
            </a:extLst>
          </p:cNvPr>
          <p:cNvCxnSpPr>
            <a:cxnSpLocks/>
          </p:cNvCxnSpPr>
          <p:nvPr/>
        </p:nvCxnSpPr>
        <p:spPr>
          <a:xfrm flipV="1">
            <a:off x="2514600" y="4876800"/>
            <a:ext cx="1143000"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1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7EE7-D269-4D19-98DD-8080F53D6CF9}"/>
              </a:ext>
            </a:extLst>
          </p:cNvPr>
          <p:cNvSpPr>
            <a:spLocks noGrp="1"/>
          </p:cNvSpPr>
          <p:nvPr>
            <p:ph type="title"/>
          </p:nvPr>
        </p:nvSpPr>
        <p:spPr/>
        <p:txBody>
          <a:bodyPr/>
          <a:lstStyle/>
          <a:p>
            <a:r>
              <a:rPr lang="en-US" dirty="0"/>
              <a:t>Initial Request</a:t>
            </a:r>
          </a:p>
        </p:txBody>
      </p:sp>
      <p:pic>
        <p:nvPicPr>
          <p:cNvPr id="5" name="Content Placeholder 4">
            <a:extLst>
              <a:ext uri="{FF2B5EF4-FFF2-40B4-BE49-F238E27FC236}">
                <a16:creationId xmlns:a16="http://schemas.microsoft.com/office/drawing/2014/main" id="{8A2D4240-150E-4FFF-905F-3B863F844737}"/>
              </a:ext>
            </a:extLst>
          </p:cNvPr>
          <p:cNvPicPr>
            <a:picLocks noGrp="1" noChangeAspect="1"/>
          </p:cNvPicPr>
          <p:nvPr>
            <p:ph idx="1"/>
          </p:nvPr>
        </p:nvPicPr>
        <p:blipFill>
          <a:blip r:embed="rId2"/>
          <a:stretch>
            <a:fillRect/>
          </a:stretch>
        </p:blipFill>
        <p:spPr>
          <a:xfrm>
            <a:off x="2057400" y="1791187"/>
            <a:ext cx="4724400" cy="5076752"/>
          </a:xfrm>
          <a:prstGeom prst="rect">
            <a:avLst/>
          </a:prstGeom>
        </p:spPr>
      </p:pic>
      <p:sp>
        <p:nvSpPr>
          <p:cNvPr id="4" name="Slide Number Placeholder 3">
            <a:extLst>
              <a:ext uri="{FF2B5EF4-FFF2-40B4-BE49-F238E27FC236}">
                <a16:creationId xmlns:a16="http://schemas.microsoft.com/office/drawing/2014/main" id="{1D85F6E2-3EF4-49F5-ADDA-6A4BC1136E5D}"/>
              </a:ext>
            </a:extLst>
          </p:cNvPr>
          <p:cNvSpPr>
            <a:spLocks noGrp="1"/>
          </p:cNvSpPr>
          <p:nvPr>
            <p:ph type="sldNum" sz="quarter" idx="12"/>
          </p:nvPr>
        </p:nvSpPr>
        <p:spPr/>
        <p:txBody>
          <a:bodyPr/>
          <a:lstStyle/>
          <a:p>
            <a:pPr>
              <a:defRPr/>
            </a:pPr>
            <a:fld id="{E945E179-834A-4DE9-876C-E029211FB00D}" type="slidenum">
              <a:rPr lang="en-US" altLang="en-US" smtClean="0"/>
              <a:pPr>
                <a:defRPr/>
              </a:pPr>
              <a:t>100</a:t>
            </a:fld>
            <a:endParaRPr lang="en-US" altLang="en-US" dirty="0"/>
          </a:p>
        </p:txBody>
      </p:sp>
      <p:sp>
        <p:nvSpPr>
          <p:cNvPr id="6" name="Rectangle 5">
            <a:extLst>
              <a:ext uri="{FF2B5EF4-FFF2-40B4-BE49-F238E27FC236}">
                <a16:creationId xmlns:a16="http://schemas.microsoft.com/office/drawing/2014/main" id="{D653A1F1-8D45-420D-98CF-6B6334B85004}"/>
              </a:ext>
            </a:extLst>
          </p:cNvPr>
          <p:cNvSpPr/>
          <p:nvPr/>
        </p:nvSpPr>
        <p:spPr>
          <a:xfrm>
            <a:off x="2286000" y="2667000"/>
            <a:ext cx="4191000"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19633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7EE7-D269-4D19-98DD-8080F53D6CF9}"/>
              </a:ext>
            </a:extLst>
          </p:cNvPr>
          <p:cNvSpPr>
            <a:spLocks noGrp="1"/>
          </p:cNvSpPr>
          <p:nvPr>
            <p:ph type="title"/>
          </p:nvPr>
        </p:nvSpPr>
        <p:spPr/>
        <p:txBody>
          <a:bodyPr/>
          <a:lstStyle/>
          <a:p>
            <a:r>
              <a:rPr lang="en-US" dirty="0"/>
              <a:t>Request Approved</a:t>
            </a:r>
          </a:p>
        </p:txBody>
      </p:sp>
      <p:sp>
        <p:nvSpPr>
          <p:cNvPr id="4" name="Slide Number Placeholder 3">
            <a:extLst>
              <a:ext uri="{FF2B5EF4-FFF2-40B4-BE49-F238E27FC236}">
                <a16:creationId xmlns:a16="http://schemas.microsoft.com/office/drawing/2014/main" id="{1D85F6E2-3EF4-49F5-ADDA-6A4BC1136E5D}"/>
              </a:ext>
            </a:extLst>
          </p:cNvPr>
          <p:cNvSpPr>
            <a:spLocks noGrp="1"/>
          </p:cNvSpPr>
          <p:nvPr>
            <p:ph type="sldNum" sz="quarter" idx="12"/>
          </p:nvPr>
        </p:nvSpPr>
        <p:spPr/>
        <p:txBody>
          <a:bodyPr/>
          <a:lstStyle/>
          <a:p>
            <a:pPr>
              <a:defRPr/>
            </a:pPr>
            <a:fld id="{E945E179-834A-4DE9-876C-E029211FB00D}" type="slidenum">
              <a:rPr lang="en-US" altLang="en-US" smtClean="0"/>
              <a:pPr>
                <a:defRPr/>
              </a:pPr>
              <a:t>101</a:t>
            </a:fld>
            <a:endParaRPr lang="en-US" altLang="en-US" dirty="0"/>
          </a:p>
        </p:txBody>
      </p:sp>
      <p:pic>
        <p:nvPicPr>
          <p:cNvPr id="8" name="Content Placeholder 7">
            <a:extLst>
              <a:ext uri="{FF2B5EF4-FFF2-40B4-BE49-F238E27FC236}">
                <a16:creationId xmlns:a16="http://schemas.microsoft.com/office/drawing/2014/main" id="{89E66F58-81DC-47FE-A3AD-5B527F2DA914}"/>
              </a:ext>
            </a:extLst>
          </p:cNvPr>
          <p:cNvPicPr>
            <a:picLocks noGrp="1" noChangeAspect="1"/>
          </p:cNvPicPr>
          <p:nvPr>
            <p:ph idx="1"/>
          </p:nvPr>
        </p:nvPicPr>
        <p:blipFill>
          <a:blip r:embed="rId2"/>
          <a:stretch>
            <a:fillRect/>
          </a:stretch>
        </p:blipFill>
        <p:spPr>
          <a:xfrm>
            <a:off x="1455055" y="2362200"/>
            <a:ext cx="5772516" cy="4382837"/>
          </a:xfrm>
          <a:prstGeom prst="rect">
            <a:avLst/>
          </a:prstGeom>
        </p:spPr>
      </p:pic>
      <p:sp>
        <p:nvSpPr>
          <p:cNvPr id="9" name="Rectangle 8">
            <a:extLst>
              <a:ext uri="{FF2B5EF4-FFF2-40B4-BE49-F238E27FC236}">
                <a16:creationId xmlns:a16="http://schemas.microsoft.com/office/drawing/2014/main" id="{74FECAD3-9CAE-417A-A3FF-B6680CCBA060}"/>
              </a:ext>
            </a:extLst>
          </p:cNvPr>
          <p:cNvSpPr/>
          <p:nvPr/>
        </p:nvSpPr>
        <p:spPr>
          <a:xfrm>
            <a:off x="1752600" y="3429000"/>
            <a:ext cx="41910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50341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91924886-D22A-4A2A-AF7D-953727FD6C13}"/>
              </a:ext>
            </a:extLst>
          </p:cNvPr>
          <p:cNvSpPr>
            <a:spLocks noGrp="1" noChangeArrowheads="1"/>
          </p:cNvSpPr>
          <p:nvPr>
            <p:ph type="title"/>
          </p:nvPr>
        </p:nvSpPr>
        <p:spPr>
          <a:xfrm>
            <a:off x="1219200" y="3352800"/>
            <a:ext cx="7010400" cy="1143000"/>
          </a:xfrm>
        </p:spPr>
        <p:txBody>
          <a:bodyPr/>
          <a:lstStyle/>
          <a:p>
            <a:r>
              <a:rPr lang="en-US" altLang="en-US" sz="7200" b="1" dirty="0">
                <a:solidFill>
                  <a:schemeClr val="tx1"/>
                </a:solidFill>
              </a:rPr>
              <a:t>DMR Data Entry</a:t>
            </a:r>
          </a:p>
        </p:txBody>
      </p:sp>
      <p:sp>
        <p:nvSpPr>
          <p:cNvPr id="7" name="Slide Number Placeholder 6">
            <a:extLst>
              <a:ext uri="{FF2B5EF4-FFF2-40B4-BE49-F238E27FC236}">
                <a16:creationId xmlns:a16="http://schemas.microsoft.com/office/drawing/2014/main" id="{7BCAABDD-253D-4AF4-8F62-F0956E7525DE}"/>
              </a:ext>
            </a:extLst>
          </p:cNvPr>
          <p:cNvSpPr>
            <a:spLocks noGrp="1"/>
          </p:cNvSpPr>
          <p:nvPr>
            <p:ph type="sldNum" sz="quarter" idx="12"/>
          </p:nvPr>
        </p:nvSpPr>
        <p:spPr/>
        <p:txBody>
          <a:bodyPr/>
          <a:lstStyle/>
          <a:p>
            <a:pPr>
              <a:defRPr/>
            </a:pPr>
            <a:fld id="{66BCA38A-2EE5-462E-AC25-E8512AF0FB2A}" type="slidenum">
              <a:rPr lang="en-US" altLang="en-US" smtClean="0"/>
              <a:pPr>
                <a:defRPr/>
              </a:pPr>
              <a:t>102</a:t>
            </a:fld>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a:extLst>
              <a:ext uri="{FF2B5EF4-FFF2-40B4-BE49-F238E27FC236}">
                <a16:creationId xmlns:a16="http://schemas.microsoft.com/office/drawing/2014/main" id="{CF6B7FAC-75A5-4A3C-A1A4-B48E0697B573}"/>
              </a:ext>
            </a:extLst>
          </p:cNvPr>
          <p:cNvSpPr>
            <a:spLocks noGrp="1" noChangeArrowheads="1"/>
          </p:cNvSpPr>
          <p:nvPr>
            <p:ph idx="1"/>
          </p:nvPr>
        </p:nvSpPr>
        <p:spPr>
          <a:xfrm>
            <a:off x="457200" y="2286000"/>
            <a:ext cx="8229600" cy="3429000"/>
          </a:xfrm>
        </p:spPr>
        <p:txBody>
          <a:bodyPr/>
          <a:lstStyle/>
          <a:p>
            <a:pPr marL="457200" eaLnBrk="1" hangingPunct="1"/>
            <a:r>
              <a:rPr lang="en-US" altLang="en-US" sz="2800" dirty="0"/>
              <a:t>Direct Data Entry</a:t>
            </a:r>
          </a:p>
          <a:p>
            <a:pPr marL="457200" eaLnBrk="1" hangingPunct="1"/>
            <a:r>
              <a:rPr lang="en-US" altLang="en-US" sz="2800" dirty="0"/>
              <a:t>Import comma delimited file from spreadsheets</a:t>
            </a:r>
          </a:p>
          <a:p>
            <a:pPr marL="457200" eaLnBrk="1" hangingPunct="1"/>
            <a:r>
              <a:rPr lang="en-US" altLang="en-US" sz="2800" dirty="0"/>
              <a:t>Edit/Correct DMRs</a:t>
            </a:r>
          </a:p>
          <a:p>
            <a:pPr marL="457200" eaLnBrk="1" hangingPunct="1"/>
            <a:r>
              <a:rPr lang="en-US" altLang="en-US" sz="2800" dirty="0"/>
              <a:t>Delete DMRs</a:t>
            </a:r>
          </a:p>
        </p:txBody>
      </p:sp>
      <p:sp>
        <p:nvSpPr>
          <p:cNvPr id="181251" name="Text Box 5">
            <a:extLst>
              <a:ext uri="{FF2B5EF4-FFF2-40B4-BE49-F238E27FC236}">
                <a16:creationId xmlns:a16="http://schemas.microsoft.com/office/drawing/2014/main" id="{10BEDFFB-DEE8-405F-9677-4B6911FF2865}"/>
              </a:ext>
            </a:extLst>
          </p:cNvPr>
          <p:cNvSpPr txBox="1">
            <a:spLocks noChangeArrowheads="1"/>
          </p:cNvSpPr>
          <p:nvPr/>
        </p:nvSpPr>
        <p:spPr bwMode="auto">
          <a:xfrm>
            <a:off x="1676400" y="5715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b="1" dirty="0">
                <a:solidFill>
                  <a:schemeClr val="accent2"/>
                </a:solidFill>
                <a:latin typeface="Arial" panose="020B0604020202020204" pitchFamily="34" charset="0"/>
              </a:rPr>
              <a:t>Detailed instructions are contained in the Permittee/ Data Provider User Guide</a:t>
            </a:r>
          </a:p>
        </p:txBody>
      </p:sp>
      <p:sp>
        <p:nvSpPr>
          <p:cNvPr id="181252" name="Slide Number Placeholder 1">
            <a:extLst>
              <a:ext uri="{FF2B5EF4-FFF2-40B4-BE49-F238E27FC236}">
                <a16:creationId xmlns:a16="http://schemas.microsoft.com/office/drawing/2014/main" id="{B8D0B342-42FF-4797-9333-FF396B17894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749B2EB7-8ED5-4287-9021-D443A45DE407}" type="slidenum">
              <a:rPr lang="en-US" altLang="en-US" smtClean="0">
                <a:solidFill>
                  <a:schemeClr val="bg1"/>
                </a:solidFill>
              </a:rPr>
              <a:pPr fontAlgn="base">
                <a:spcBef>
                  <a:spcPct val="0"/>
                </a:spcBef>
                <a:spcAft>
                  <a:spcPct val="0"/>
                </a:spcAft>
                <a:buClrTx/>
                <a:buSzTx/>
                <a:buFontTx/>
                <a:buNone/>
              </a:pPr>
              <a:t>103</a:t>
            </a:fld>
            <a:endParaRPr lang="en-US" altLang="en-US" dirty="0">
              <a:solidFill>
                <a:schemeClr val="bg1"/>
              </a:solidFill>
            </a:endParaRPr>
          </a:p>
        </p:txBody>
      </p:sp>
      <p:sp>
        <p:nvSpPr>
          <p:cNvPr id="181253" name="Rectangle 3">
            <a:extLst>
              <a:ext uri="{FF2B5EF4-FFF2-40B4-BE49-F238E27FC236}">
                <a16:creationId xmlns:a16="http://schemas.microsoft.com/office/drawing/2014/main" id="{480516A2-54A0-425C-A577-3A9D2D48E3C6}"/>
              </a:ext>
            </a:extLst>
          </p:cNvPr>
          <p:cNvSpPr>
            <a:spLocks noGrp="1" noChangeArrowheads="1"/>
          </p:cNvSpPr>
          <p:nvPr>
            <p:ph type="title"/>
          </p:nvPr>
        </p:nvSpPr>
        <p:spPr>
          <a:xfrm>
            <a:off x="609600" y="533400"/>
            <a:ext cx="8229600" cy="685800"/>
          </a:xfrm>
        </p:spPr>
        <p:txBody>
          <a:bodyPr/>
          <a:lstStyle/>
          <a:p>
            <a:pPr eaLnBrk="1" hangingPunct="1"/>
            <a:r>
              <a:rPr lang="en-US" altLang="en-US" sz="3600" dirty="0"/>
              <a:t>Entering DMRs</a:t>
            </a:r>
            <a:endParaRPr lang="en-US" altLang="en-US" sz="4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91924886-D22A-4A2A-AF7D-953727FD6C13}"/>
              </a:ext>
            </a:extLst>
          </p:cNvPr>
          <p:cNvSpPr>
            <a:spLocks noGrp="1" noChangeArrowheads="1"/>
          </p:cNvSpPr>
          <p:nvPr>
            <p:ph type="title"/>
          </p:nvPr>
        </p:nvSpPr>
        <p:spPr>
          <a:xfrm>
            <a:off x="649288" y="2286000"/>
            <a:ext cx="8113712" cy="3276600"/>
          </a:xfrm>
        </p:spPr>
        <p:txBody>
          <a:bodyPr/>
          <a:lstStyle/>
          <a:p>
            <a:r>
              <a:rPr lang="en-US" altLang="en-US" sz="2700" b="1" dirty="0">
                <a:solidFill>
                  <a:schemeClr val="tx1"/>
                </a:solidFill>
                <a:latin typeface="+mn-lt"/>
                <a:cs typeface="Arial" panose="020B0604020202020204" pitchFamily="34" charset="0"/>
              </a:rPr>
              <a:t>To Stream:</a:t>
            </a:r>
            <a:br>
              <a:rPr lang="en-US" altLang="en-US" sz="2700" b="1" dirty="0">
                <a:solidFill>
                  <a:srgbClr val="8C8C8C"/>
                </a:solidFill>
                <a:latin typeface="+mn-lt"/>
                <a:cs typeface="Arial" panose="020B0604020202020204" pitchFamily="34" charset="0"/>
              </a:rPr>
            </a:br>
            <a:r>
              <a:rPr lang="en-US" altLang="en-US" sz="2700" dirty="0">
                <a:solidFill>
                  <a:srgbClr val="0000FF"/>
                </a:solidFill>
                <a:latin typeface="+mn-lt"/>
                <a:hlinkClick r:id="rId2"/>
              </a:rPr>
              <a:t>https://attendee.gotowebinar.com/recording/7160705131666025474</a:t>
            </a:r>
            <a:br>
              <a:rPr lang="en-US" altLang="en-US" sz="2700" b="1" dirty="0">
                <a:solidFill>
                  <a:srgbClr val="8C8C8C"/>
                </a:solidFill>
                <a:latin typeface="+mn-lt"/>
              </a:rPr>
            </a:br>
            <a:br>
              <a:rPr lang="en-US" altLang="en-US" sz="2700" b="1" dirty="0">
                <a:solidFill>
                  <a:srgbClr val="8C8C8C"/>
                </a:solidFill>
                <a:latin typeface="+mn-lt"/>
              </a:rPr>
            </a:br>
            <a:endParaRPr lang="en-US" altLang="en-US" sz="2700" dirty="0">
              <a:solidFill>
                <a:srgbClr val="0000FF"/>
              </a:solidFill>
              <a:latin typeface="+mn-lt"/>
            </a:endParaRPr>
          </a:p>
        </p:txBody>
      </p:sp>
      <p:sp>
        <p:nvSpPr>
          <p:cNvPr id="7" name="Slide Number Placeholder 6">
            <a:extLst>
              <a:ext uri="{FF2B5EF4-FFF2-40B4-BE49-F238E27FC236}">
                <a16:creationId xmlns:a16="http://schemas.microsoft.com/office/drawing/2014/main" id="{7BCAABDD-253D-4AF4-8F62-F0956E7525DE}"/>
              </a:ext>
            </a:extLst>
          </p:cNvPr>
          <p:cNvSpPr>
            <a:spLocks noGrp="1"/>
          </p:cNvSpPr>
          <p:nvPr>
            <p:ph type="sldNum" sz="quarter" idx="12"/>
          </p:nvPr>
        </p:nvSpPr>
        <p:spPr/>
        <p:txBody>
          <a:bodyPr/>
          <a:lstStyle/>
          <a:p>
            <a:pPr>
              <a:defRPr/>
            </a:pPr>
            <a:fld id="{66BCA38A-2EE5-462E-AC25-E8512AF0FB2A}" type="slidenum">
              <a:rPr lang="en-US" altLang="en-US" smtClean="0"/>
              <a:pPr>
                <a:defRPr/>
              </a:pPr>
              <a:t>104</a:t>
            </a:fld>
            <a:endParaRPr lang="en-US" altLang="en-US" dirty="0"/>
          </a:p>
        </p:txBody>
      </p:sp>
      <p:sp>
        <p:nvSpPr>
          <p:cNvPr id="2" name="TextBox 1">
            <a:extLst>
              <a:ext uri="{FF2B5EF4-FFF2-40B4-BE49-F238E27FC236}">
                <a16:creationId xmlns:a16="http://schemas.microsoft.com/office/drawing/2014/main" id="{F3906DD1-D9A1-43E8-8A2C-80E4DEDD6BA8}"/>
              </a:ext>
            </a:extLst>
          </p:cNvPr>
          <p:cNvSpPr txBox="1"/>
          <p:nvPr/>
        </p:nvSpPr>
        <p:spPr>
          <a:xfrm>
            <a:off x="674687" y="627316"/>
            <a:ext cx="7543800" cy="1169551"/>
          </a:xfrm>
          <a:prstGeom prst="rect">
            <a:avLst/>
          </a:prstGeom>
          <a:noFill/>
        </p:spPr>
        <p:txBody>
          <a:bodyPr wrap="square" rtlCol="0">
            <a:spAutoFit/>
          </a:bodyPr>
          <a:lstStyle/>
          <a:p>
            <a:r>
              <a:rPr lang="en-US" sz="3500" b="1" dirty="0">
                <a:solidFill>
                  <a:schemeClr val="bg1"/>
                </a:solidFill>
              </a:rPr>
              <a:t>Video Demo: </a:t>
            </a:r>
            <a:r>
              <a:rPr lang="en-US" altLang="en-US" sz="3500" b="1" dirty="0">
                <a:solidFill>
                  <a:schemeClr val="tx1"/>
                </a:solidFill>
                <a:latin typeface="+mn-lt"/>
                <a:cs typeface="Arial" panose="020B0604020202020204" pitchFamily="34" charset="0"/>
              </a:rPr>
              <a:t>Finding DMRs Ready for Data Entry:</a:t>
            </a:r>
            <a:endParaRPr lang="en-US" sz="3500" b="1" dirty="0">
              <a:solidFill>
                <a:schemeClr val="bg1"/>
              </a:solidFill>
            </a:endParaRPr>
          </a:p>
        </p:txBody>
      </p:sp>
    </p:spTree>
    <p:extLst>
      <p:ext uri="{BB962C8B-B14F-4D97-AF65-F5344CB8AC3E}">
        <p14:creationId xmlns:p14="http://schemas.microsoft.com/office/powerpoint/2010/main" val="6186382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a:extLst>
              <a:ext uri="{FF2B5EF4-FFF2-40B4-BE49-F238E27FC236}">
                <a16:creationId xmlns:a16="http://schemas.microsoft.com/office/drawing/2014/main" id="{E312272D-BA8E-42BD-90A0-B8F0A904293C}"/>
              </a:ext>
            </a:extLst>
          </p:cNvPr>
          <p:cNvSpPr>
            <a:spLocks noGrp="1" noChangeArrowheads="1"/>
          </p:cNvSpPr>
          <p:nvPr>
            <p:ph type="title"/>
          </p:nvPr>
        </p:nvSpPr>
        <p:spPr>
          <a:xfrm>
            <a:off x="457200" y="228600"/>
            <a:ext cx="8229600" cy="1143000"/>
          </a:xfrm>
        </p:spPr>
        <p:txBody>
          <a:bodyPr/>
          <a:lstStyle/>
          <a:p>
            <a:pPr eaLnBrk="1" hangingPunct="1"/>
            <a:r>
              <a:rPr lang="en-US" altLang="en-US" sz="3600" dirty="0"/>
              <a:t>	DMR Errors  </a:t>
            </a:r>
          </a:p>
        </p:txBody>
      </p:sp>
      <p:sp>
        <p:nvSpPr>
          <p:cNvPr id="191491" name="Rectangle 4">
            <a:extLst>
              <a:ext uri="{FF2B5EF4-FFF2-40B4-BE49-F238E27FC236}">
                <a16:creationId xmlns:a16="http://schemas.microsoft.com/office/drawing/2014/main" id="{E8A476DF-8984-48E3-933E-F5451B566786}"/>
              </a:ext>
            </a:extLst>
          </p:cNvPr>
          <p:cNvSpPr>
            <a:spLocks noGrp="1" noChangeArrowheads="1"/>
          </p:cNvSpPr>
          <p:nvPr>
            <p:ph idx="1"/>
          </p:nvPr>
        </p:nvSpPr>
        <p:spPr>
          <a:xfrm>
            <a:off x="876300" y="6172200"/>
            <a:ext cx="7772400" cy="530225"/>
          </a:xfrm>
        </p:spPr>
        <p:txBody>
          <a:bodyPr/>
          <a:lstStyle/>
          <a:p>
            <a:pPr marL="679450" indent="-381000" eaLnBrk="1" hangingPunct="1"/>
            <a:r>
              <a:rPr lang="en-US" altLang="en-US" dirty="0"/>
              <a:t>Indicated on DMR with pink hue and exclamation mark</a:t>
            </a:r>
          </a:p>
        </p:txBody>
      </p:sp>
      <p:pic>
        <p:nvPicPr>
          <p:cNvPr id="191492" name="Picture 5">
            <a:extLst>
              <a:ext uri="{FF2B5EF4-FFF2-40B4-BE49-F238E27FC236}">
                <a16:creationId xmlns:a16="http://schemas.microsoft.com/office/drawing/2014/main" id="{AA416D69-2646-4064-9192-F952F2F94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098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Slide Number Placeholder 1">
            <a:extLst>
              <a:ext uri="{FF2B5EF4-FFF2-40B4-BE49-F238E27FC236}">
                <a16:creationId xmlns:a16="http://schemas.microsoft.com/office/drawing/2014/main" id="{0C4258A3-9195-419C-819D-D7A7D8FB329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4A1A757F-9520-4E12-862B-E5B390D1718C}" type="slidenum">
              <a:rPr lang="en-US" altLang="en-US" smtClean="0">
                <a:solidFill>
                  <a:schemeClr val="bg1"/>
                </a:solidFill>
              </a:rPr>
              <a:pPr fontAlgn="base">
                <a:spcBef>
                  <a:spcPct val="0"/>
                </a:spcBef>
                <a:spcAft>
                  <a:spcPct val="0"/>
                </a:spcAft>
                <a:buClrTx/>
                <a:buSzTx/>
                <a:buFontTx/>
                <a:buNone/>
              </a:pPr>
              <a:t>105</a:t>
            </a:fld>
            <a:endParaRPr lang="en-US" altLang="en-US" dirty="0">
              <a:solidFill>
                <a:schemeClr val="bg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F4C25FC7-7407-4188-831D-B53EC2F7A52F}"/>
              </a:ext>
            </a:extLst>
          </p:cNvPr>
          <p:cNvSpPr>
            <a:spLocks noGrp="1" noChangeArrowheads="1"/>
          </p:cNvSpPr>
          <p:nvPr>
            <p:ph type="title"/>
          </p:nvPr>
        </p:nvSpPr>
        <p:spPr>
          <a:xfrm>
            <a:off x="457200" y="228600"/>
            <a:ext cx="8229600" cy="1143000"/>
          </a:xfrm>
        </p:spPr>
        <p:txBody>
          <a:bodyPr/>
          <a:lstStyle/>
          <a:p>
            <a:pPr eaLnBrk="1" hangingPunct="1"/>
            <a:r>
              <a:rPr lang="en-US" altLang="en-US" sz="3600" dirty="0"/>
              <a:t>	DMR Errors  (Hard, Soft)</a:t>
            </a:r>
          </a:p>
        </p:txBody>
      </p:sp>
      <p:pic>
        <p:nvPicPr>
          <p:cNvPr id="192515" name="Picture 4">
            <a:extLst>
              <a:ext uri="{FF2B5EF4-FFF2-40B4-BE49-F238E27FC236}">
                <a16:creationId xmlns:a16="http://schemas.microsoft.com/office/drawing/2014/main" id="{37A385AA-99A9-47FF-B1E2-77ACD24B9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2209800"/>
            <a:ext cx="853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Slide Number Placeholder 1">
            <a:extLst>
              <a:ext uri="{FF2B5EF4-FFF2-40B4-BE49-F238E27FC236}">
                <a16:creationId xmlns:a16="http://schemas.microsoft.com/office/drawing/2014/main" id="{32E6072A-69D8-4313-9A93-7E91A4155D5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C90A17F8-629D-4064-8E60-6A720265317B}" type="slidenum">
              <a:rPr lang="en-US" altLang="en-US" smtClean="0">
                <a:solidFill>
                  <a:schemeClr val="bg1"/>
                </a:solidFill>
              </a:rPr>
              <a:pPr fontAlgn="base">
                <a:spcBef>
                  <a:spcPct val="0"/>
                </a:spcBef>
                <a:spcAft>
                  <a:spcPct val="0"/>
                </a:spcAft>
                <a:buClrTx/>
                <a:buSzTx/>
                <a:buFontTx/>
                <a:buNone/>
              </a:pPr>
              <a:t>106</a:t>
            </a:fld>
            <a:endParaRPr lang="en-US" altLang="en-US" dirty="0">
              <a:solidFill>
                <a:schemeClr val="bg1"/>
              </a:solidFill>
            </a:endParaRPr>
          </a:p>
        </p:txBody>
      </p:sp>
      <p:sp>
        <p:nvSpPr>
          <p:cNvPr id="192517" name="Rectangle 4">
            <a:extLst>
              <a:ext uri="{FF2B5EF4-FFF2-40B4-BE49-F238E27FC236}">
                <a16:creationId xmlns:a16="http://schemas.microsoft.com/office/drawing/2014/main" id="{FBC07061-A1CF-48B3-85E9-35996918DB63}"/>
              </a:ext>
            </a:extLst>
          </p:cNvPr>
          <p:cNvSpPr>
            <a:spLocks noGrp="1" noChangeArrowheads="1"/>
          </p:cNvSpPr>
          <p:nvPr>
            <p:ph idx="1"/>
          </p:nvPr>
        </p:nvSpPr>
        <p:spPr>
          <a:xfrm>
            <a:off x="228600" y="5791200"/>
            <a:ext cx="8732838" cy="911225"/>
          </a:xfrm>
        </p:spPr>
        <p:txBody>
          <a:bodyPr/>
          <a:lstStyle/>
          <a:p>
            <a:pPr marL="679450" indent="-381000" eaLnBrk="1" hangingPunct="1"/>
            <a:r>
              <a:rPr lang="en-US" altLang="en-US" dirty="0"/>
              <a:t>Hard Error – Must be resolved before signing DMR</a:t>
            </a:r>
          </a:p>
          <a:p>
            <a:pPr marL="679450" indent="-381000" eaLnBrk="1" hangingPunct="1"/>
            <a:r>
              <a:rPr lang="en-US" altLang="en-US" dirty="0"/>
              <a:t>Soft Error – Must be ‘Acknowledged’ (or resolved) before signing DMR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a:extLst>
              <a:ext uri="{FF2B5EF4-FFF2-40B4-BE49-F238E27FC236}">
                <a16:creationId xmlns:a16="http://schemas.microsoft.com/office/drawing/2014/main" id="{B6EAF4B3-5C18-4140-9DC7-FEEF0F0FCE98}"/>
              </a:ext>
            </a:extLst>
          </p:cNvPr>
          <p:cNvSpPr>
            <a:spLocks noGrp="1" noChangeArrowheads="1"/>
          </p:cNvSpPr>
          <p:nvPr>
            <p:ph type="title"/>
          </p:nvPr>
        </p:nvSpPr>
        <p:spPr>
          <a:xfrm>
            <a:off x="457200" y="533400"/>
            <a:ext cx="8229600" cy="838200"/>
          </a:xfrm>
        </p:spPr>
        <p:txBody>
          <a:bodyPr/>
          <a:lstStyle/>
          <a:p>
            <a:pPr eaLnBrk="1" hangingPunct="1"/>
            <a:r>
              <a:rPr lang="en-US" altLang="en-US" sz="3600" dirty="0"/>
              <a:t>	Sign DMRs</a:t>
            </a:r>
          </a:p>
        </p:txBody>
      </p:sp>
      <p:grpSp>
        <p:nvGrpSpPr>
          <p:cNvPr id="193539" name="Group 1">
            <a:extLst>
              <a:ext uri="{FF2B5EF4-FFF2-40B4-BE49-F238E27FC236}">
                <a16:creationId xmlns:a16="http://schemas.microsoft.com/office/drawing/2014/main" id="{DCC8B736-90D6-465C-994B-1464983629B6}"/>
              </a:ext>
            </a:extLst>
          </p:cNvPr>
          <p:cNvGrpSpPr>
            <a:grpSpLocks/>
          </p:cNvGrpSpPr>
          <p:nvPr/>
        </p:nvGrpSpPr>
        <p:grpSpPr bwMode="auto">
          <a:xfrm>
            <a:off x="1447800" y="2667000"/>
            <a:ext cx="6500813" cy="4191000"/>
            <a:chOff x="1219200" y="1752600"/>
            <a:chExt cx="6500813" cy="4191000"/>
          </a:xfrm>
        </p:grpSpPr>
        <p:pic>
          <p:nvPicPr>
            <p:cNvPr id="193541" name="Picture 2">
              <a:extLst>
                <a:ext uri="{FF2B5EF4-FFF2-40B4-BE49-F238E27FC236}">
                  <a16:creationId xmlns:a16="http://schemas.microsoft.com/office/drawing/2014/main" id="{C364DB70-7A36-4FCD-948D-F8CC26845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5008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1A64FE9D-CEBD-4187-8638-9819A97A5EED}"/>
                </a:ext>
              </a:extLst>
            </p:cNvPr>
            <p:cNvSpPr/>
            <p:nvPr/>
          </p:nvSpPr>
          <p:spPr>
            <a:xfrm>
              <a:off x="3810000" y="3429000"/>
              <a:ext cx="1905000" cy="609600"/>
            </a:xfrm>
            <a:prstGeom prst="round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93540" name="Slide Number Placeholder 1">
            <a:extLst>
              <a:ext uri="{FF2B5EF4-FFF2-40B4-BE49-F238E27FC236}">
                <a16:creationId xmlns:a16="http://schemas.microsoft.com/office/drawing/2014/main" id="{C4364D3C-BE85-4415-BA5B-7BE6902D4EC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A13F7475-B2BD-4A71-82A4-4E576791A1DF}" type="slidenum">
              <a:rPr lang="en-US" altLang="en-US" smtClean="0">
                <a:solidFill>
                  <a:schemeClr val="bg1"/>
                </a:solidFill>
              </a:rPr>
              <a:pPr fontAlgn="base">
                <a:spcBef>
                  <a:spcPct val="0"/>
                </a:spcBef>
                <a:spcAft>
                  <a:spcPct val="0"/>
                </a:spcAft>
                <a:buClrTx/>
                <a:buSzTx/>
                <a:buFontTx/>
                <a:buNone/>
              </a:pPr>
              <a:t>107</a:t>
            </a:fld>
            <a:endParaRPr lang="en-US" altLang="en-US" dirty="0">
              <a:solidFill>
                <a:schemeClr val="bg1"/>
              </a:solidFill>
            </a:endParaRPr>
          </a:p>
        </p:txBody>
      </p:sp>
      <p:sp>
        <p:nvSpPr>
          <p:cNvPr id="7" name="Content Placeholder 5">
            <a:extLst>
              <a:ext uri="{FF2B5EF4-FFF2-40B4-BE49-F238E27FC236}">
                <a16:creationId xmlns:a16="http://schemas.microsoft.com/office/drawing/2014/main" id="{869A2C82-BC48-4349-8C2A-FADF46EE79FB}"/>
              </a:ext>
            </a:extLst>
          </p:cNvPr>
          <p:cNvSpPr>
            <a:spLocks noGrp="1"/>
          </p:cNvSpPr>
          <p:nvPr>
            <p:ph idx="1"/>
          </p:nvPr>
        </p:nvSpPr>
        <p:spPr>
          <a:xfrm>
            <a:off x="228600" y="2155918"/>
            <a:ext cx="6705600" cy="464700"/>
          </a:xfrm>
        </p:spPr>
        <p:txBody>
          <a:bodyPr/>
          <a:lstStyle/>
          <a:p>
            <a:pPr>
              <a:buFont typeface="Wingdings" panose="05000000000000000000" pitchFamily="2" charset="2"/>
              <a:buChar char="v"/>
            </a:pPr>
            <a:r>
              <a:rPr lang="en-US" sz="2000" b="1" dirty="0"/>
              <a:t>NOTE</a:t>
            </a:r>
            <a:r>
              <a:rPr lang="en-US" sz="2000" dirty="0"/>
              <a:t>: Blank DMRs cannot be signed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C5B5-8549-478A-A610-406ECB144C38}"/>
              </a:ext>
            </a:extLst>
          </p:cNvPr>
          <p:cNvSpPr>
            <a:spLocks noGrp="1"/>
          </p:cNvSpPr>
          <p:nvPr>
            <p:ph type="title"/>
          </p:nvPr>
        </p:nvSpPr>
        <p:spPr/>
        <p:txBody>
          <a:bodyPr/>
          <a:lstStyle/>
          <a:p>
            <a:r>
              <a:rPr lang="en-US" dirty="0"/>
              <a:t>Signature DMRs (cont.)</a:t>
            </a:r>
          </a:p>
        </p:txBody>
      </p:sp>
      <p:sp>
        <p:nvSpPr>
          <p:cNvPr id="4" name="Slide Number Placeholder 3">
            <a:extLst>
              <a:ext uri="{FF2B5EF4-FFF2-40B4-BE49-F238E27FC236}">
                <a16:creationId xmlns:a16="http://schemas.microsoft.com/office/drawing/2014/main" id="{FB2F0E6A-F6B3-41DB-8BF4-2F046B27399A}"/>
              </a:ext>
            </a:extLst>
          </p:cNvPr>
          <p:cNvSpPr>
            <a:spLocks noGrp="1"/>
          </p:cNvSpPr>
          <p:nvPr>
            <p:ph type="sldNum" sz="quarter" idx="12"/>
          </p:nvPr>
        </p:nvSpPr>
        <p:spPr/>
        <p:txBody>
          <a:bodyPr/>
          <a:lstStyle/>
          <a:p>
            <a:pPr>
              <a:defRPr/>
            </a:pPr>
            <a:fld id="{E945E179-834A-4DE9-876C-E029211FB00D}" type="slidenum">
              <a:rPr lang="en-US" altLang="en-US" smtClean="0"/>
              <a:pPr>
                <a:defRPr/>
              </a:pPr>
              <a:t>108</a:t>
            </a:fld>
            <a:endParaRPr lang="en-US" altLang="en-US" dirty="0"/>
          </a:p>
        </p:txBody>
      </p:sp>
      <p:sp>
        <p:nvSpPr>
          <p:cNvPr id="7" name="Content Placeholder 6">
            <a:extLst>
              <a:ext uri="{FF2B5EF4-FFF2-40B4-BE49-F238E27FC236}">
                <a16:creationId xmlns:a16="http://schemas.microsoft.com/office/drawing/2014/main" id="{EF916E00-71A4-4064-9339-5040AF885885}"/>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E6B1044E-141C-477B-ADBC-006DFE9B6F89}"/>
              </a:ext>
            </a:extLst>
          </p:cNvPr>
          <p:cNvPicPr>
            <a:picLocks noChangeAspect="1"/>
          </p:cNvPicPr>
          <p:nvPr/>
        </p:nvPicPr>
        <p:blipFill>
          <a:blip r:embed="rId2"/>
          <a:stretch>
            <a:fillRect/>
          </a:stretch>
        </p:blipFill>
        <p:spPr>
          <a:xfrm>
            <a:off x="457200" y="2133600"/>
            <a:ext cx="8077200" cy="4394263"/>
          </a:xfrm>
          <a:prstGeom prst="rect">
            <a:avLst/>
          </a:prstGeom>
        </p:spPr>
      </p:pic>
      <p:sp>
        <p:nvSpPr>
          <p:cNvPr id="9" name="Rectangle 8">
            <a:extLst>
              <a:ext uri="{FF2B5EF4-FFF2-40B4-BE49-F238E27FC236}">
                <a16:creationId xmlns:a16="http://schemas.microsoft.com/office/drawing/2014/main" id="{E2A7BEF2-3B6F-4649-829F-0971C1132DC0}"/>
              </a:ext>
            </a:extLst>
          </p:cNvPr>
          <p:cNvSpPr/>
          <p:nvPr/>
        </p:nvSpPr>
        <p:spPr>
          <a:xfrm>
            <a:off x="749300" y="3657600"/>
            <a:ext cx="228600" cy="228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9393437-4606-4379-AAEC-DB56C099F1A6}"/>
              </a:ext>
            </a:extLst>
          </p:cNvPr>
          <p:cNvSpPr/>
          <p:nvPr/>
        </p:nvSpPr>
        <p:spPr>
          <a:xfrm>
            <a:off x="1322572" y="3657600"/>
            <a:ext cx="228600" cy="228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2ACB6C8-B4FC-440E-B720-A9E26239E418}"/>
              </a:ext>
            </a:extLst>
          </p:cNvPr>
          <p:cNvSpPr/>
          <p:nvPr/>
        </p:nvSpPr>
        <p:spPr>
          <a:xfrm>
            <a:off x="3962400" y="6208963"/>
            <a:ext cx="494632" cy="26803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AA8ADBB-F5ED-4A2F-A1BF-832381BBA0CA}"/>
              </a:ext>
            </a:extLst>
          </p:cNvPr>
          <p:cNvSpPr/>
          <p:nvPr/>
        </p:nvSpPr>
        <p:spPr>
          <a:xfrm>
            <a:off x="2652712" y="5929500"/>
            <a:ext cx="1384300" cy="228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622524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28FB-3592-4CB4-A34D-C9B97D61E22C}"/>
              </a:ext>
            </a:extLst>
          </p:cNvPr>
          <p:cNvSpPr>
            <a:spLocks noGrp="1"/>
          </p:cNvSpPr>
          <p:nvPr>
            <p:ph type="title"/>
          </p:nvPr>
        </p:nvSpPr>
        <p:spPr/>
        <p:txBody>
          <a:bodyPr/>
          <a:lstStyle/>
          <a:p>
            <a:r>
              <a:rPr lang="en-US" dirty="0"/>
              <a:t>Signature DMRs (cont.)</a:t>
            </a:r>
          </a:p>
        </p:txBody>
      </p:sp>
      <p:sp>
        <p:nvSpPr>
          <p:cNvPr id="4" name="Slide Number Placeholder 3">
            <a:extLst>
              <a:ext uri="{FF2B5EF4-FFF2-40B4-BE49-F238E27FC236}">
                <a16:creationId xmlns:a16="http://schemas.microsoft.com/office/drawing/2014/main" id="{8422AAAB-D919-4C51-A678-2CD953A443ED}"/>
              </a:ext>
            </a:extLst>
          </p:cNvPr>
          <p:cNvSpPr>
            <a:spLocks noGrp="1"/>
          </p:cNvSpPr>
          <p:nvPr>
            <p:ph type="sldNum" sz="quarter" idx="12"/>
          </p:nvPr>
        </p:nvSpPr>
        <p:spPr/>
        <p:txBody>
          <a:bodyPr/>
          <a:lstStyle/>
          <a:p>
            <a:pPr>
              <a:defRPr/>
            </a:pPr>
            <a:fld id="{E945E179-834A-4DE9-876C-E029211FB00D}" type="slidenum">
              <a:rPr lang="en-US" altLang="en-US" smtClean="0"/>
              <a:pPr>
                <a:defRPr/>
              </a:pPr>
              <a:t>109</a:t>
            </a:fld>
            <a:endParaRPr lang="en-US" altLang="en-US" dirty="0"/>
          </a:p>
        </p:txBody>
      </p:sp>
      <p:sp>
        <p:nvSpPr>
          <p:cNvPr id="6" name="Content Placeholder 5">
            <a:extLst>
              <a:ext uri="{FF2B5EF4-FFF2-40B4-BE49-F238E27FC236}">
                <a16:creationId xmlns:a16="http://schemas.microsoft.com/office/drawing/2014/main" id="{0EA13415-E898-400D-B20E-52ADFFEC670C}"/>
              </a:ext>
            </a:extLst>
          </p:cNvPr>
          <p:cNvSpPr>
            <a:spLocks noGrp="1"/>
          </p:cNvSpPr>
          <p:nvPr>
            <p:ph idx="1"/>
          </p:nvPr>
        </p:nvSpPr>
        <p:spPr>
          <a:xfrm>
            <a:off x="234950" y="2157312"/>
            <a:ext cx="6705600" cy="709865"/>
          </a:xfrm>
        </p:spPr>
        <p:txBody>
          <a:bodyPr/>
          <a:lstStyle/>
          <a:p>
            <a:r>
              <a:rPr lang="en-US" dirty="0"/>
              <a:t>Enter security question</a:t>
            </a:r>
          </a:p>
        </p:txBody>
      </p:sp>
      <p:pic>
        <p:nvPicPr>
          <p:cNvPr id="7" name="Picture 6">
            <a:extLst>
              <a:ext uri="{FF2B5EF4-FFF2-40B4-BE49-F238E27FC236}">
                <a16:creationId xmlns:a16="http://schemas.microsoft.com/office/drawing/2014/main" id="{B4108D1B-FEE6-470E-AD31-FC6E92132A83}"/>
              </a:ext>
            </a:extLst>
          </p:cNvPr>
          <p:cNvPicPr>
            <a:picLocks noChangeAspect="1"/>
          </p:cNvPicPr>
          <p:nvPr/>
        </p:nvPicPr>
        <p:blipFill>
          <a:blip r:embed="rId2"/>
          <a:stretch>
            <a:fillRect/>
          </a:stretch>
        </p:blipFill>
        <p:spPr>
          <a:xfrm>
            <a:off x="736026" y="2847299"/>
            <a:ext cx="7757350" cy="4010701"/>
          </a:xfrm>
          <a:prstGeom prst="rect">
            <a:avLst/>
          </a:prstGeom>
        </p:spPr>
      </p:pic>
      <p:sp>
        <p:nvSpPr>
          <p:cNvPr id="8" name="Rectangle 7">
            <a:extLst>
              <a:ext uri="{FF2B5EF4-FFF2-40B4-BE49-F238E27FC236}">
                <a16:creationId xmlns:a16="http://schemas.microsoft.com/office/drawing/2014/main" id="{F42905D2-9FF8-4806-8DA0-41868F673EF3}"/>
              </a:ext>
            </a:extLst>
          </p:cNvPr>
          <p:cNvSpPr/>
          <p:nvPr/>
        </p:nvSpPr>
        <p:spPr>
          <a:xfrm>
            <a:off x="2971800" y="6096000"/>
            <a:ext cx="1231900" cy="21973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8C1DF852-F144-4DAA-A139-F69E485CED45}"/>
              </a:ext>
            </a:extLst>
          </p:cNvPr>
          <p:cNvSpPr/>
          <p:nvPr/>
        </p:nvSpPr>
        <p:spPr>
          <a:xfrm>
            <a:off x="3863100" y="6510668"/>
            <a:ext cx="681199" cy="1524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5642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D70E8CC-5D9D-4AC2-B499-8D790D9C66EB}"/>
              </a:ext>
            </a:extLst>
          </p:cNvPr>
          <p:cNvSpPr>
            <a:spLocks noGrp="1" noChangeArrowheads="1"/>
          </p:cNvSpPr>
          <p:nvPr>
            <p:ph type="title"/>
          </p:nvPr>
        </p:nvSpPr>
        <p:spPr>
          <a:xfrm>
            <a:off x="728663" y="711200"/>
            <a:ext cx="6446837" cy="887413"/>
          </a:xfrm>
        </p:spPr>
        <p:txBody>
          <a:bodyPr/>
          <a:lstStyle/>
          <a:p>
            <a:pPr eaLnBrk="1" hangingPunct="1"/>
            <a:r>
              <a:rPr lang="en-US" altLang="en-US" dirty="0"/>
              <a:t>Create a New CDX Account </a:t>
            </a:r>
          </a:p>
        </p:txBody>
      </p:sp>
      <p:sp>
        <p:nvSpPr>
          <p:cNvPr id="25603" name="Content Placeholder 5">
            <a:extLst>
              <a:ext uri="{FF2B5EF4-FFF2-40B4-BE49-F238E27FC236}">
                <a16:creationId xmlns:a16="http://schemas.microsoft.com/office/drawing/2014/main" id="{0B8AEBC8-95AD-415B-8CCA-A628BD6CB331}"/>
              </a:ext>
            </a:extLst>
          </p:cNvPr>
          <p:cNvSpPr>
            <a:spLocks noGrp="1" noChangeArrowheads="1"/>
          </p:cNvSpPr>
          <p:nvPr>
            <p:ph sz="half" idx="1"/>
          </p:nvPr>
        </p:nvSpPr>
        <p:spPr>
          <a:xfrm>
            <a:off x="0" y="2520950"/>
            <a:ext cx="3733800" cy="4108450"/>
          </a:xfrm>
        </p:spPr>
        <p:txBody>
          <a:bodyPr>
            <a:normAutofit/>
          </a:bodyPr>
          <a:lstStyle/>
          <a:p>
            <a:pPr lvl="1" eaLnBrk="1" hangingPunct="1"/>
            <a:r>
              <a:rPr lang="en-US" altLang="en-US" sz="2100" dirty="0"/>
              <a:t>Login screen appears</a:t>
            </a:r>
          </a:p>
          <a:p>
            <a:pPr lvl="1" eaLnBrk="1" hangingPunct="1"/>
            <a:endParaRPr lang="en-US" altLang="en-US" sz="2100" dirty="0"/>
          </a:p>
          <a:p>
            <a:pPr lvl="1" eaLnBrk="1" hangingPunct="1"/>
            <a:r>
              <a:rPr lang="en-US" altLang="en-US" sz="2100" dirty="0"/>
              <a:t>Click on </a:t>
            </a:r>
            <a:r>
              <a:rPr lang="en-US" altLang="en-US" sz="2100" b="1" dirty="0"/>
              <a:t>create a new account</a:t>
            </a:r>
            <a:endParaRPr lang="en-US" altLang="en-US" sz="2100" dirty="0"/>
          </a:p>
        </p:txBody>
      </p:sp>
      <p:pic>
        <p:nvPicPr>
          <p:cNvPr id="25604" name="Content Placeholder 4">
            <a:extLst>
              <a:ext uri="{FF2B5EF4-FFF2-40B4-BE49-F238E27FC236}">
                <a16:creationId xmlns:a16="http://schemas.microsoft.com/office/drawing/2014/main" id="{96C7FA53-460B-4859-85C3-8BBDC718790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75" y="2265363"/>
            <a:ext cx="4803775" cy="4191000"/>
          </a:xfrm>
        </p:spPr>
      </p:pic>
      <p:sp>
        <p:nvSpPr>
          <p:cNvPr id="8" name="Rectangle 7">
            <a:extLst>
              <a:ext uri="{FF2B5EF4-FFF2-40B4-BE49-F238E27FC236}">
                <a16:creationId xmlns:a16="http://schemas.microsoft.com/office/drawing/2014/main" id="{9CFBE1EA-E449-4CA3-B0BB-11D89FA4ADB6}"/>
              </a:ext>
            </a:extLst>
          </p:cNvPr>
          <p:cNvSpPr/>
          <p:nvPr/>
        </p:nvSpPr>
        <p:spPr>
          <a:xfrm>
            <a:off x="4267200" y="2733675"/>
            <a:ext cx="1342159" cy="3143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lide Number Placeholder 2">
            <a:extLst>
              <a:ext uri="{FF2B5EF4-FFF2-40B4-BE49-F238E27FC236}">
                <a16:creationId xmlns:a16="http://schemas.microsoft.com/office/drawing/2014/main" id="{074C44A7-AAF9-4236-84A9-0A2B7C269F43}"/>
              </a:ext>
            </a:extLst>
          </p:cNvPr>
          <p:cNvSpPr>
            <a:spLocks noGrp="1"/>
          </p:cNvSpPr>
          <p:nvPr>
            <p:ph type="sldNum" sz="quarter" idx="12"/>
          </p:nvPr>
        </p:nvSpPr>
        <p:spPr/>
        <p:txBody>
          <a:bodyPr/>
          <a:lstStyle/>
          <a:p>
            <a:pPr>
              <a:defRPr/>
            </a:pPr>
            <a:fld id="{36A5B4E3-5CC4-44D8-A3A6-DE8E9459C19B}" type="slidenum">
              <a:rPr lang="en-US" altLang="en-US" smtClean="0"/>
              <a:pPr>
                <a:defRPr/>
              </a:pPr>
              <a:t>11</a:t>
            </a:fld>
            <a:endParaRPr lang="en-US" altLang="en-US" dirty="0"/>
          </a:p>
        </p:txBody>
      </p:sp>
      <p:pic>
        <p:nvPicPr>
          <p:cNvPr id="5" name="Picture 4">
            <a:extLst>
              <a:ext uri="{FF2B5EF4-FFF2-40B4-BE49-F238E27FC236}">
                <a16:creationId xmlns:a16="http://schemas.microsoft.com/office/drawing/2014/main" id="{A8AB27C7-D80F-4637-B1C4-6DDFBB89DB39}"/>
              </a:ext>
            </a:extLst>
          </p:cNvPr>
          <p:cNvPicPr>
            <a:picLocks noChangeAspect="1"/>
          </p:cNvPicPr>
          <p:nvPr/>
        </p:nvPicPr>
        <p:blipFill rotWithShape="1">
          <a:blip r:embed="rId4"/>
          <a:srcRect t="12405"/>
          <a:stretch/>
        </p:blipFill>
        <p:spPr>
          <a:xfrm>
            <a:off x="1316222" y="5638800"/>
            <a:ext cx="2600000" cy="1076171"/>
          </a:xfrm>
          <a:prstGeom prst="rect">
            <a:avLst/>
          </a:prstGeom>
        </p:spPr>
      </p:pic>
    </p:spTree>
    <p:extLst>
      <p:ext uri="{BB962C8B-B14F-4D97-AF65-F5344CB8AC3E}">
        <p14:creationId xmlns:p14="http://schemas.microsoft.com/office/powerpoint/2010/main" val="6492834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9375-F4A8-4362-9397-AD5C3EAE3DC4}"/>
              </a:ext>
            </a:extLst>
          </p:cNvPr>
          <p:cNvSpPr>
            <a:spLocks noGrp="1"/>
          </p:cNvSpPr>
          <p:nvPr>
            <p:ph type="title"/>
          </p:nvPr>
        </p:nvSpPr>
        <p:spPr/>
        <p:txBody>
          <a:bodyPr/>
          <a:lstStyle/>
          <a:p>
            <a:r>
              <a:rPr lang="en-US" dirty="0"/>
              <a:t>Sign DMRs (cont.)</a:t>
            </a:r>
          </a:p>
        </p:txBody>
      </p:sp>
      <p:sp>
        <p:nvSpPr>
          <p:cNvPr id="4" name="Slide Number Placeholder 3">
            <a:extLst>
              <a:ext uri="{FF2B5EF4-FFF2-40B4-BE49-F238E27FC236}">
                <a16:creationId xmlns:a16="http://schemas.microsoft.com/office/drawing/2014/main" id="{F2A84522-8571-4C21-B49B-C3D3EB3FB0F3}"/>
              </a:ext>
            </a:extLst>
          </p:cNvPr>
          <p:cNvSpPr>
            <a:spLocks noGrp="1"/>
          </p:cNvSpPr>
          <p:nvPr>
            <p:ph type="sldNum" sz="quarter" idx="12"/>
          </p:nvPr>
        </p:nvSpPr>
        <p:spPr/>
        <p:txBody>
          <a:bodyPr/>
          <a:lstStyle/>
          <a:p>
            <a:pPr>
              <a:defRPr/>
            </a:pPr>
            <a:fld id="{E945E179-834A-4DE9-876C-E029211FB00D}" type="slidenum">
              <a:rPr lang="en-US" altLang="en-US" smtClean="0"/>
              <a:pPr>
                <a:defRPr/>
              </a:pPr>
              <a:t>110</a:t>
            </a:fld>
            <a:endParaRPr lang="en-US" altLang="en-US" dirty="0"/>
          </a:p>
        </p:txBody>
      </p:sp>
      <p:pic>
        <p:nvPicPr>
          <p:cNvPr id="10" name="Content Placeholder 9">
            <a:extLst>
              <a:ext uri="{FF2B5EF4-FFF2-40B4-BE49-F238E27FC236}">
                <a16:creationId xmlns:a16="http://schemas.microsoft.com/office/drawing/2014/main" id="{960078E6-EA6C-402A-9E5D-A3051A7E6823}"/>
              </a:ext>
            </a:extLst>
          </p:cNvPr>
          <p:cNvPicPr>
            <a:picLocks noGrp="1" noChangeAspect="1"/>
          </p:cNvPicPr>
          <p:nvPr>
            <p:ph idx="1"/>
          </p:nvPr>
        </p:nvPicPr>
        <p:blipFill>
          <a:blip r:embed="rId2"/>
          <a:stretch>
            <a:fillRect/>
          </a:stretch>
        </p:blipFill>
        <p:spPr>
          <a:xfrm>
            <a:off x="762000" y="2743200"/>
            <a:ext cx="8132128" cy="2853378"/>
          </a:xfrm>
          <a:prstGeom prst="rect">
            <a:avLst/>
          </a:prstGeom>
        </p:spPr>
      </p:pic>
      <p:sp>
        <p:nvSpPr>
          <p:cNvPr id="11" name="Rectangle 10">
            <a:extLst>
              <a:ext uri="{FF2B5EF4-FFF2-40B4-BE49-F238E27FC236}">
                <a16:creationId xmlns:a16="http://schemas.microsoft.com/office/drawing/2014/main" id="{80E7FFFC-D18E-4E70-8EF2-FDFDABEAEF2E}"/>
              </a:ext>
            </a:extLst>
          </p:cNvPr>
          <p:cNvSpPr/>
          <p:nvPr/>
        </p:nvSpPr>
        <p:spPr>
          <a:xfrm>
            <a:off x="5791200" y="4267200"/>
            <a:ext cx="1143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1AA9FC4-3E3E-43A9-BEAE-B8A034B4E483}"/>
              </a:ext>
            </a:extLst>
          </p:cNvPr>
          <p:cNvSpPr/>
          <p:nvPr/>
        </p:nvSpPr>
        <p:spPr>
          <a:xfrm>
            <a:off x="1143000" y="4419599"/>
            <a:ext cx="5562600" cy="242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8815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9870-D86C-4EEA-A8EC-2206E50A6183}"/>
              </a:ext>
            </a:extLst>
          </p:cNvPr>
          <p:cNvSpPr>
            <a:spLocks noGrp="1"/>
          </p:cNvSpPr>
          <p:nvPr>
            <p:ph type="title"/>
          </p:nvPr>
        </p:nvSpPr>
        <p:spPr/>
        <p:txBody>
          <a:bodyPr/>
          <a:lstStyle/>
          <a:p>
            <a:r>
              <a:rPr lang="en-US" dirty="0"/>
              <a:t>Sign DMRs (cont.)</a:t>
            </a:r>
          </a:p>
        </p:txBody>
      </p:sp>
      <p:sp>
        <p:nvSpPr>
          <p:cNvPr id="4" name="Slide Number Placeholder 3">
            <a:extLst>
              <a:ext uri="{FF2B5EF4-FFF2-40B4-BE49-F238E27FC236}">
                <a16:creationId xmlns:a16="http://schemas.microsoft.com/office/drawing/2014/main" id="{B99B60B2-9DA5-45F4-ADAF-F351CFF873BB}"/>
              </a:ext>
            </a:extLst>
          </p:cNvPr>
          <p:cNvSpPr>
            <a:spLocks noGrp="1"/>
          </p:cNvSpPr>
          <p:nvPr>
            <p:ph type="sldNum" sz="quarter" idx="12"/>
          </p:nvPr>
        </p:nvSpPr>
        <p:spPr/>
        <p:txBody>
          <a:bodyPr/>
          <a:lstStyle/>
          <a:p>
            <a:pPr>
              <a:defRPr/>
            </a:pPr>
            <a:fld id="{E945E179-834A-4DE9-876C-E029211FB00D}" type="slidenum">
              <a:rPr lang="en-US" altLang="en-US" smtClean="0"/>
              <a:pPr>
                <a:defRPr/>
              </a:pPr>
              <a:t>111</a:t>
            </a:fld>
            <a:endParaRPr lang="en-US" altLang="en-US" dirty="0"/>
          </a:p>
        </p:txBody>
      </p:sp>
      <p:pic>
        <p:nvPicPr>
          <p:cNvPr id="7" name="Picture 6">
            <a:extLst>
              <a:ext uri="{FF2B5EF4-FFF2-40B4-BE49-F238E27FC236}">
                <a16:creationId xmlns:a16="http://schemas.microsoft.com/office/drawing/2014/main" id="{036A1C02-DBE4-4CD5-A818-9339FC46797F}"/>
              </a:ext>
            </a:extLst>
          </p:cNvPr>
          <p:cNvPicPr>
            <a:picLocks noChangeAspect="1"/>
          </p:cNvPicPr>
          <p:nvPr/>
        </p:nvPicPr>
        <p:blipFill>
          <a:blip r:embed="rId2"/>
          <a:stretch>
            <a:fillRect/>
          </a:stretch>
        </p:blipFill>
        <p:spPr>
          <a:xfrm>
            <a:off x="533400" y="2362200"/>
            <a:ext cx="8001000" cy="2945036"/>
          </a:xfrm>
          <a:prstGeom prst="rect">
            <a:avLst/>
          </a:prstGeom>
        </p:spPr>
      </p:pic>
    </p:spTree>
    <p:extLst>
      <p:ext uri="{BB962C8B-B14F-4D97-AF65-F5344CB8AC3E}">
        <p14:creationId xmlns:p14="http://schemas.microsoft.com/office/powerpoint/2010/main" val="15454894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a:extLst>
              <a:ext uri="{FF2B5EF4-FFF2-40B4-BE49-F238E27FC236}">
                <a16:creationId xmlns:a16="http://schemas.microsoft.com/office/drawing/2014/main" id="{795AD3FF-B837-43C8-A7C2-952E4172EFC1}"/>
              </a:ext>
            </a:extLst>
          </p:cNvPr>
          <p:cNvSpPr>
            <a:spLocks noGrp="1" noChangeArrowheads="1"/>
          </p:cNvSpPr>
          <p:nvPr>
            <p:ph idx="1"/>
          </p:nvPr>
        </p:nvSpPr>
        <p:spPr>
          <a:xfrm>
            <a:off x="304800" y="2133600"/>
            <a:ext cx="8305800" cy="3733800"/>
          </a:xfrm>
        </p:spPr>
        <p:txBody>
          <a:bodyPr/>
          <a:lstStyle/>
          <a:p>
            <a:pPr marL="571500" indent="-457200" eaLnBrk="1" hangingPunct="1"/>
            <a:r>
              <a:rPr lang="en-US" altLang="en-US" sz="2400" dirty="0"/>
              <a:t>Copy of Record (COR)</a:t>
            </a:r>
          </a:p>
          <a:p>
            <a:pPr marL="1295400" lvl="2" indent="-381000" eaLnBrk="1" hangingPunct="1">
              <a:buFontTx/>
              <a:buNone/>
            </a:pPr>
            <a:endParaRPr lang="en-US" altLang="en-US" sz="2400" dirty="0"/>
          </a:p>
          <a:p>
            <a:pPr marL="571500" indent="-457200" eaLnBrk="1" hangingPunct="1"/>
            <a:endParaRPr lang="en-US" altLang="en-US" sz="2400" dirty="0"/>
          </a:p>
          <a:p>
            <a:pPr marL="571500" indent="-457200" eaLnBrk="1" hangingPunct="1"/>
            <a:endParaRPr lang="en-US" altLang="en-US" sz="2400" dirty="0"/>
          </a:p>
          <a:p>
            <a:pPr marL="571500" indent="-457200" eaLnBrk="1" hangingPunct="1"/>
            <a:endParaRPr lang="en-US" altLang="en-US" sz="2400" dirty="0"/>
          </a:p>
          <a:p>
            <a:pPr marL="571500" indent="-457200" eaLnBrk="1" hangingPunct="1"/>
            <a:endParaRPr lang="en-US" altLang="en-US" sz="2400" dirty="0"/>
          </a:p>
        </p:txBody>
      </p:sp>
      <p:sp>
        <p:nvSpPr>
          <p:cNvPr id="194564" name="Slide Number Placeholder 1">
            <a:extLst>
              <a:ext uri="{FF2B5EF4-FFF2-40B4-BE49-F238E27FC236}">
                <a16:creationId xmlns:a16="http://schemas.microsoft.com/office/drawing/2014/main" id="{7296F8ED-5E95-40F7-85F0-882031054E0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C22C9C08-D2C1-42FB-9F46-774459B4EB5E}" type="slidenum">
              <a:rPr lang="en-US" altLang="en-US" smtClean="0">
                <a:solidFill>
                  <a:schemeClr val="bg1"/>
                </a:solidFill>
              </a:rPr>
              <a:pPr fontAlgn="base">
                <a:spcBef>
                  <a:spcPct val="0"/>
                </a:spcBef>
                <a:spcAft>
                  <a:spcPct val="0"/>
                </a:spcAft>
                <a:buClrTx/>
                <a:buSzTx/>
                <a:buFontTx/>
                <a:buNone/>
              </a:pPr>
              <a:t>112</a:t>
            </a:fld>
            <a:endParaRPr lang="en-US" altLang="en-US" dirty="0">
              <a:solidFill>
                <a:schemeClr val="bg1"/>
              </a:solidFill>
            </a:endParaRPr>
          </a:p>
        </p:txBody>
      </p:sp>
      <p:sp>
        <p:nvSpPr>
          <p:cNvPr id="194565" name="Rectangle 3">
            <a:extLst>
              <a:ext uri="{FF2B5EF4-FFF2-40B4-BE49-F238E27FC236}">
                <a16:creationId xmlns:a16="http://schemas.microsoft.com/office/drawing/2014/main" id="{366EFA27-FE50-4C0F-A811-2ADD30700A1E}"/>
              </a:ext>
            </a:extLst>
          </p:cNvPr>
          <p:cNvSpPr>
            <a:spLocks noGrp="1" noChangeArrowheads="1"/>
          </p:cNvSpPr>
          <p:nvPr>
            <p:ph type="title"/>
          </p:nvPr>
        </p:nvSpPr>
        <p:spPr>
          <a:xfrm>
            <a:off x="647700" y="644525"/>
            <a:ext cx="8077200" cy="838200"/>
          </a:xfrm>
        </p:spPr>
        <p:txBody>
          <a:bodyPr/>
          <a:lstStyle/>
          <a:p>
            <a:pPr eaLnBrk="1" hangingPunct="1"/>
            <a:r>
              <a:rPr lang="en-US" altLang="en-US" sz="3600" dirty="0"/>
              <a:t>Downloading</a:t>
            </a:r>
          </a:p>
        </p:txBody>
      </p:sp>
      <p:pic>
        <p:nvPicPr>
          <p:cNvPr id="2" name="Picture 1">
            <a:extLst>
              <a:ext uri="{FF2B5EF4-FFF2-40B4-BE49-F238E27FC236}">
                <a16:creationId xmlns:a16="http://schemas.microsoft.com/office/drawing/2014/main" id="{D671B52C-FDD6-492F-B046-205945074411}"/>
              </a:ext>
            </a:extLst>
          </p:cNvPr>
          <p:cNvPicPr>
            <a:picLocks noChangeAspect="1"/>
          </p:cNvPicPr>
          <p:nvPr/>
        </p:nvPicPr>
        <p:blipFill>
          <a:blip r:embed="rId2"/>
          <a:stretch>
            <a:fillRect/>
          </a:stretch>
        </p:blipFill>
        <p:spPr>
          <a:xfrm>
            <a:off x="301625" y="3558951"/>
            <a:ext cx="7772400" cy="2256902"/>
          </a:xfrm>
          <a:prstGeom prst="rect">
            <a:avLst/>
          </a:prstGeom>
        </p:spPr>
      </p:pic>
      <p:sp>
        <p:nvSpPr>
          <p:cNvPr id="7" name="Rectangle 6">
            <a:extLst>
              <a:ext uri="{FF2B5EF4-FFF2-40B4-BE49-F238E27FC236}">
                <a16:creationId xmlns:a16="http://schemas.microsoft.com/office/drawing/2014/main" id="{16DED255-D6CA-40D5-9903-5493346535ED}"/>
              </a:ext>
            </a:extLst>
          </p:cNvPr>
          <p:cNvSpPr/>
          <p:nvPr/>
        </p:nvSpPr>
        <p:spPr>
          <a:xfrm>
            <a:off x="4724400" y="4267200"/>
            <a:ext cx="1384300" cy="228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D780F7CE-0D9C-4FEA-AC79-C1ACE4703931}"/>
              </a:ext>
            </a:extLst>
          </p:cNvPr>
          <p:cNvSpPr/>
          <p:nvPr/>
        </p:nvSpPr>
        <p:spPr>
          <a:xfrm>
            <a:off x="6629400" y="5257800"/>
            <a:ext cx="228600" cy="2286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389444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3D26-6998-453D-9919-1CF65C443D40}"/>
              </a:ext>
            </a:extLst>
          </p:cNvPr>
          <p:cNvSpPr>
            <a:spLocks noGrp="1"/>
          </p:cNvSpPr>
          <p:nvPr>
            <p:ph type="title"/>
          </p:nvPr>
        </p:nvSpPr>
        <p:spPr>
          <a:xfrm>
            <a:off x="533401" y="295276"/>
            <a:ext cx="6676242" cy="768349"/>
          </a:xfrm>
        </p:spPr>
        <p:txBody>
          <a:bodyPr/>
          <a:lstStyle/>
          <a:p>
            <a:r>
              <a:rPr lang="en-US" dirty="0"/>
              <a:t>Sample of COR</a:t>
            </a:r>
          </a:p>
        </p:txBody>
      </p:sp>
      <p:sp>
        <p:nvSpPr>
          <p:cNvPr id="3" name="Content Placeholder 2">
            <a:extLst>
              <a:ext uri="{FF2B5EF4-FFF2-40B4-BE49-F238E27FC236}">
                <a16:creationId xmlns:a16="http://schemas.microsoft.com/office/drawing/2014/main" id="{8B3C5F43-8C4A-41B0-9FB6-372DD1A75238}"/>
              </a:ext>
            </a:extLst>
          </p:cNvPr>
          <p:cNvSpPr>
            <a:spLocks noGrp="1"/>
          </p:cNvSpPr>
          <p:nvPr>
            <p:ph idx="1"/>
          </p:nvPr>
        </p:nvSpPr>
        <p:spPr/>
        <p:txBody>
          <a:bodyPr/>
          <a:lstStyle/>
          <a:p>
            <a:r>
              <a:rPr lang="en-US" dirty="0"/>
              <a:t>Click</a:t>
            </a:r>
          </a:p>
          <a:p>
            <a:r>
              <a:rPr lang="en-US" dirty="0"/>
              <a:t>Dl COR-Zip file</a:t>
            </a:r>
          </a:p>
          <a:p>
            <a:r>
              <a:rPr lang="en-US" dirty="0"/>
              <a:t>Click open</a:t>
            </a:r>
          </a:p>
          <a:p>
            <a:r>
              <a:rPr lang="en-US" dirty="0"/>
              <a:t>CORs</a:t>
            </a:r>
          </a:p>
          <a:p>
            <a:endParaRPr lang="en-US" dirty="0"/>
          </a:p>
        </p:txBody>
      </p:sp>
      <p:sp>
        <p:nvSpPr>
          <p:cNvPr id="4" name="Slide Number Placeholder 3">
            <a:extLst>
              <a:ext uri="{FF2B5EF4-FFF2-40B4-BE49-F238E27FC236}">
                <a16:creationId xmlns:a16="http://schemas.microsoft.com/office/drawing/2014/main" id="{48EB6B06-EED7-42A2-AE86-0EEA7E8A7689}"/>
              </a:ext>
            </a:extLst>
          </p:cNvPr>
          <p:cNvSpPr>
            <a:spLocks noGrp="1"/>
          </p:cNvSpPr>
          <p:nvPr>
            <p:ph type="sldNum" sz="quarter" idx="12"/>
          </p:nvPr>
        </p:nvSpPr>
        <p:spPr/>
        <p:txBody>
          <a:bodyPr/>
          <a:lstStyle/>
          <a:p>
            <a:pPr>
              <a:defRPr/>
            </a:pPr>
            <a:fld id="{E945E179-834A-4DE9-876C-E029211FB00D}" type="slidenum">
              <a:rPr lang="en-US" altLang="en-US" smtClean="0"/>
              <a:pPr>
                <a:defRPr/>
              </a:pPr>
              <a:t>113</a:t>
            </a:fld>
            <a:endParaRPr lang="en-US" altLang="en-US" dirty="0"/>
          </a:p>
        </p:txBody>
      </p:sp>
      <p:pic>
        <p:nvPicPr>
          <p:cNvPr id="5" name="Picture 4">
            <a:extLst>
              <a:ext uri="{FF2B5EF4-FFF2-40B4-BE49-F238E27FC236}">
                <a16:creationId xmlns:a16="http://schemas.microsoft.com/office/drawing/2014/main" id="{E985FA63-01B8-4CD0-8F48-8959ED947550}"/>
              </a:ext>
            </a:extLst>
          </p:cNvPr>
          <p:cNvPicPr>
            <a:picLocks noChangeAspect="1"/>
          </p:cNvPicPr>
          <p:nvPr/>
        </p:nvPicPr>
        <p:blipFill>
          <a:blip r:embed="rId2"/>
          <a:stretch>
            <a:fillRect/>
          </a:stretch>
        </p:blipFill>
        <p:spPr>
          <a:xfrm>
            <a:off x="-8965" y="1303693"/>
            <a:ext cx="9144000" cy="5631793"/>
          </a:xfrm>
          <a:prstGeom prst="rect">
            <a:avLst/>
          </a:prstGeom>
        </p:spPr>
      </p:pic>
    </p:spTree>
    <p:extLst>
      <p:ext uri="{BB962C8B-B14F-4D97-AF65-F5344CB8AC3E}">
        <p14:creationId xmlns:p14="http://schemas.microsoft.com/office/powerpoint/2010/main" val="37242646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1086-E6B6-4501-9995-B5773288D5BD}"/>
              </a:ext>
            </a:extLst>
          </p:cNvPr>
          <p:cNvSpPr>
            <a:spLocks noGrp="1"/>
          </p:cNvSpPr>
          <p:nvPr>
            <p:ph type="title"/>
          </p:nvPr>
        </p:nvSpPr>
        <p:spPr>
          <a:xfrm>
            <a:off x="1143000" y="3200400"/>
            <a:ext cx="6345238" cy="990600"/>
          </a:xfrm>
        </p:spPr>
        <p:txBody>
          <a:bodyPr/>
          <a:lstStyle/>
          <a:p>
            <a:pPr algn="ctr"/>
            <a:r>
              <a:rPr lang="en-US" sz="7200" b="1" dirty="0">
                <a:solidFill>
                  <a:schemeClr val="tx1"/>
                </a:solidFill>
              </a:rPr>
              <a:t>DMR</a:t>
            </a:r>
            <a:r>
              <a:rPr lang="en-US" sz="4000" b="1" dirty="0">
                <a:solidFill>
                  <a:schemeClr val="tx1"/>
                </a:solidFill>
              </a:rPr>
              <a:t> </a:t>
            </a:r>
            <a:r>
              <a:rPr lang="en-US" sz="7200" b="1" dirty="0">
                <a:solidFill>
                  <a:schemeClr val="tx1"/>
                </a:solidFill>
              </a:rPr>
              <a:t>Status</a:t>
            </a:r>
          </a:p>
        </p:txBody>
      </p:sp>
      <p:sp>
        <p:nvSpPr>
          <p:cNvPr id="3" name="Slide Number Placeholder 2">
            <a:extLst>
              <a:ext uri="{FF2B5EF4-FFF2-40B4-BE49-F238E27FC236}">
                <a16:creationId xmlns:a16="http://schemas.microsoft.com/office/drawing/2014/main" id="{F426474B-E161-411A-941A-9B36BB32CABE}"/>
              </a:ext>
            </a:extLst>
          </p:cNvPr>
          <p:cNvSpPr>
            <a:spLocks noGrp="1"/>
          </p:cNvSpPr>
          <p:nvPr>
            <p:ph type="sldNum" sz="quarter" idx="12"/>
          </p:nvPr>
        </p:nvSpPr>
        <p:spPr/>
        <p:txBody>
          <a:bodyPr/>
          <a:lstStyle/>
          <a:p>
            <a:pPr>
              <a:defRPr/>
            </a:pPr>
            <a:fld id="{4BDC8C9B-2BF2-4236-904F-0994014156BD}" type="slidenum">
              <a:rPr lang="en-US" altLang="en-US" smtClean="0"/>
              <a:pPr>
                <a:defRPr/>
              </a:pPr>
              <a:t>114</a:t>
            </a:fld>
            <a:endParaRPr lang="en-US" altLang="en-US" dirty="0"/>
          </a:p>
        </p:txBody>
      </p:sp>
    </p:spTree>
    <p:extLst>
      <p:ext uri="{BB962C8B-B14F-4D97-AF65-F5344CB8AC3E}">
        <p14:creationId xmlns:p14="http://schemas.microsoft.com/office/powerpoint/2010/main" val="22812303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F692-58DB-4FC7-A25F-C8FF341D669B}"/>
              </a:ext>
            </a:extLst>
          </p:cNvPr>
          <p:cNvSpPr>
            <a:spLocks noGrp="1"/>
          </p:cNvSpPr>
          <p:nvPr>
            <p:ph type="title"/>
          </p:nvPr>
        </p:nvSpPr>
        <p:spPr/>
        <p:txBody>
          <a:bodyPr/>
          <a:lstStyle/>
          <a:p>
            <a:r>
              <a:rPr lang="en-US" dirty="0"/>
              <a:t>Signing Status</a:t>
            </a:r>
          </a:p>
        </p:txBody>
      </p:sp>
      <p:sp>
        <p:nvSpPr>
          <p:cNvPr id="3" name="Content Placeholder 2">
            <a:extLst>
              <a:ext uri="{FF2B5EF4-FFF2-40B4-BE49-F238E27FC236}">
                <a16:creationId xmlns:a16="http://schemas.microsoft.com/office/drawing/2014/main" id="{DF964473-6201-40CE-9E94-9C0B816C51BB}"/>
              </a:ext>
            </a:extLst>
          </p:cNvPr>
          <p:cNvSpPr>
            <a:spLocks noGrp="1"/>
          </p:cNvSpPr>
          <p:nvPr>
            <p:ph idx="1"/>
          </p:nvPr>
        </p:nvSpPr>
        <p:spPr>
          <a:xfrm>
            <a:off x="546100" y="2286000"/>
            <a:ext cx="8051800" cy="4419600"/>
          </a:xfrm>
        </p:spPr>
        <p:txBody>
          <a:bodyPr/>
          <a:lstStyle/>
          <a:p>
            <a:pPr marL="0" indent="0">
              <a:buNone/>
            </a:pPr>
            <a:r>
              <a:rPr lang="en-US" dirty="0"/>
              <a:t>There are 4 signing status values:</a:t>
            </a:r>
          </a:p>
          <a:p>
            <a:pPr lvl="0"/>
            <a:r>
              <a:rPr lang="en-US" dirty="0"/>
              <a:t>SIGNED_SUCCESSFULLY – Signing process completed</a:t>
            </a:r>
          </a:p>
          <a:p>
            <a:pPr lvl="0"/>
            <a:r>
              <a:rPr lang="en-US" dirty="0"/>
              <a:t>SIGNING_FAILED – Signing process failed</a:t>
            </a:r>
          </a:p>
          <a:p>
            <a:pPr lvl="0"/>
            <a:r>
              <a:rPr lang="en-US" dirty="0"/>
              <a:t>PROCESSING – In the process of being signed at CDX</a:t>
            </a:r>
          </a:p>
          <a:p>
            <a:pPr lvl="0"/>
            <a:r>
              <a:rPr lang="en-US" dirty="0"/>
              <a:t>PENDING – In the queue to be sent to CDX for signing</a:t>
            </a:r>
          </a:p>
          <a:p>
            <a:pPr marL="0" indent="0">
              <a:buNone/>
            </a:pPr>
            <a:endParaRPr lang="en-US" dirty="0"/>
          </a:p>
          <a:p>
            <a:pPr marL="0" indent="0">
              <a:buNone/>
            </a:pPr>
            <a:r>
              <a:rPr lang="en-US" dirty="0"/>
              <a:t>The only values users should expect to see are the first 4: SIGNED_SUCCESSFULLY, SIGNING_FAILED, PROCESSING, PENDING.</a:t>
            </a:r>
          </a:p>
          <a:p>
            <a:endParaRPr lang="en-US" dirty="0"/>
          </a:p>
        </p:txBody>
      </p:sp>
      <p:sp>
        <p:nvSpPr>
          <p:cNvPr id="4" name="Slide Number Placeholder 3">
            <a:extLst>
              <a:ext uri="{FF2B5EF4-FFF2-40B4-BE49-F238E27FC236}">
                <a16:creationId xmlns:a16="http://schemas.microsoft.com/office/drawing/2014/main" id="{339C3EAA-EA05-4A67-ADE9-CB0519B5BBA0}"/>
              </a:ext>
            </a:extLst>
          </p:cNvPr>
          <p:cNvSpPr>
            <a:spLocks noGrp="1"/>
          </p:cNvSpPr>
          <p:nvPr>
            <p:ph type="sldNum" sz="quarter" idx="12"/>
          </p:nvPr>
        </p:nvSpPr>
        <p:spPr/>
        <p:txBody>
          <a:bodyPr/>
          <a:lstStyle/>
          <a:p>
            <a:pPr>
              <a:defRPr/>
            </a:pPr>
            <a:fld id="{E945E179-834A-4DE9-876C-E029211FB00D}" type="slidenum">
              <a:rPr lang="en-US" altLang="en-US" smtClean="0"/>
              <a:pPr>
                <a:defRPr/>
              </a:pPr>
              <a:t>115</a:t>
            </a:fld>
            <a:endParaRPr lang="en-US" altLang="en-US" dirty="0"/>
          </a:p>
        </p:txBody>
      </p:sp>
    </p:spTree>
    <p:extLst>
      <p:ext uri="{BB962C8B-B14F-4D97-AF65-F5344CB8AC3E}">
        <p14:creationId xmlns:p14="http://schemas.microsoft.com/office/powerpoint/2010/main" val="40385642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DA6A-1738-40A4-9EB5-F7604CE87F7C}"/>
              </a:ext>
            </a:extLst>
          </p:cNvPr>
          <p:cNvSpPr>
            <a:spLocks noGrp="1"/>
          </p:cNvSpPr>
          <p:nvPr>
            <p:ph type="title"/>
          </p:nvPr>
        </p:nvSpPr>
        <p:spPr>
          <a:xfrm>
            <a:off x="762000" y="708025"/>
            <a:ext cx="6343672" cy="1130302"/>
          </a:xfrm>
        </p:spPr>
        <p:txBody>
          <a:bodyPr/>
          <a:lstStyle/>
          <a:p>
            <a:r>
              <a:rPr lang="en-US" dirty="0"/>
              <a:t> DMR Submission email – COR Submission Received</a:t>
            </a:r>
          </a:p>
        </p:txBody>
      </p:sp>
      <p:sp>
        <p:nvSpPr>
          <p:cNvPr id="4" name="Slide Number Placeholder 3">
            <a:extLst>
              <a:ext uri="{FF2B5EF4-FFF2-40B4-BE49-F238E27FC236}">
                <a16:creationId xmlns:a16="http://schemas.microsoft.com/office/drawing/2014/main" id="{8FF5F27E-9850-4AA9-BE55-D3BF614DCA3C}"/>
              </a:ext>
            </a:extLst>
          </p:cNvPr>
          <p:cNvSpPr>
            <a:spLocks noGrp="1"/>
          </p:cNvSpPr>
          <p:nvPr>
            <p:ph type="sldNum" sz="quarter" idx="12"/>
          </p:nvPr>
        </p:nvSpPr>
        <p:spPr/>
        <p:txBody>
          <a:bodyPr/>
          <a:lstStyle/>
          <a:p>
            <a:pPr>
              <a:defRPr/>
            </a:pPr>
            <a:fld id="{E945E179-834A-4DE9-876C-E029211FB00D}" type="slidenum">
              <a:rPr lang="en-US" altLang="en-US" smtClean="0"/>
              <a:pPr>
                <a:defRPr/>
              </a:pPr>
              <a:t>116</a:t>
            </a:fld>
            <a:endParaRPr lang="en-US" altLang="en-US" dirty="0"/>
          </a:p>
        </p:txBody>
      </p:sp>
      <p:sp>
        <p:nvSpPr>
          <p:cNvPr id="7" name="Content Placeholder 6">
            <a:extLst>
              <a:ext uri="{FF2B5EF4-FFF2-40B4-BE49-F238E27FC236}">
                <a16:creationId xmlns:a16="http://schemas.microsoft.com/office/drawing/2014/main" id="{CBF9299E-3899-436F-97D2-3B17AD49A9E8}"/>
              </a:ext>
            </a:extLst>
          </p:cNvPr>
          <p:cNvSpPr>
            <a:spLocks noGrp="1"/>
          </p:cNvSpPr>
          <p:nvPr>
            <p:ph idx="1"/>
          </p:nvPr>
        </p:nvSpPr>
        <p:spPr>
          <a:xfrm>
            <a:off x="525463" y="2524125"/>
            <a:ext cx="7924800" cy="4038600"/>
          </a:xfrm>
        </p:spPr>
        <p:txBody>
          <a:bodyPr/>
          <a:lstStyle/>
          <a:p>
            <a:pPr marL="400050">
              <a:lnSpc>
                <a:spcPct val="90000"/>
              </a:lnSpc>
              <a:defRPr/>
            </a:pPr>
            <a:r>
              <a:rPr lang="en-US" altLang="en-US" sz="1100" dirty="0"/>
              <a:t>After DMR signed &amp; submitted, from </a:t>
            </a:r>
            <a:r>
              <a:rPr lang="en-US" altLang="en-US" sz="1100" dirty="0">
                <a:solidFill>
                  <a:schemeClr val="tx1"/>
                </a:solidFill>
                <a:hlinkClick r:id="rId2"/>
              </a:rPr>
              <a:t>netdmr-notification@epacdx.net</a:t>
            </a:r>
            <a:r>
              <a:rPr lang="en-US" altLang="en-US" sz="1100" dirty="0">
                <a:solidFill>
                  <a:schemeClr val="tx1"/>
                </a:solidFill>
              </a:rPr>
              <a:t>, </a:t>
            </a:r>
          </a:p>
          <a:p>
            <a:pPr marL="57150" indent="0">
              <a:lnSpc>
                <a:spcPct val="90000"/>
              </a:lnSpc>
              <a:buNone/>
              <a:defRPr/>
            </a:pPr>
            <a:r>
              <a:rPr lang="en-US" altLang="en-US" sz="1100" dirty="0">
                <a:solidFill>
                  <a:schemeClr val="tx1"/>
                </a:solidFill>
              </a:rPr>
              <a:t>          </a:t>
            </a:r>
            <a:r>
              <a:rPr lang="en-US" altLang="en-US" sz="1100" dirty="0"/>
              <a:t>user receives </a:t>
            </a:r>
            <a:r>
              <a:rPr lang="en-US" altLang="en-US" sz="1100" b="1" dirty="0"/>
              <a:t>two</a:t>
            </a:r>
            <a:r>
              <a:rPr lang="en-US" altLang="en-US" sz="1100" dirty="0"/>
              <a:t> </a:t>
            </a:r>
            <a:r>
              <a:rPr lang="en-US" altLang="en-US" sz="1100" dirty="0">
                <a:solidFill>
                  <a:schemeClr val="tx1">
                    <a:lumMod val="75000"/>
                    <a:lumOff val="25000"/>
                  </a:schemeClr>
                </a:solidFill>
              </a:rPr>
              <a:t>DMR submission emails </a:t>
            </a:r>
          </a:p>
          <a:p>
            <a:pPr marL="57150" indent="0">
              <a:lnSpc>
                <a:spcPct val="90000"/>
              </a:lnSpc>
              <a:buNone/>
              <a:defRPr/>
            </a:pPr>
            <a:r>
              <a:rPr lang="en-US" altLang="en-US" b="1" dirty="0">
                <a:solidFill>
                  <a:schemeClr val="tx1">
                    <a:lumMod val="75000"/>
                    <a:lumOff val="25000"/>
                  </a:schemeClr>
                </a:solidFill>
              </a:rPr>
              <a:t>1-  First email:</a:t>
            </a:r>
            <a:endParaRPr lang="en-US" altLang="en-US" b="1" dirty="0"/>
          </a:p>
          <a:p>
            <a:pPr marL="457200" lvl="1" indent="0">
              <a:lnSpc>
                <a:spcPct val="90000"/>
              </a:lnSpc>
              <a:buNone/>
              <a:defRPr/>
            </a:pPr>
            <a:r>
              <a:rPr lang="en-US" sz="1100" dirty="0"/>
              <a:t>From: &lt;</a:t>
            </a:r>
            <a:r>
              <a:rPr lang="en-US" sz="1100" u="sng" dirty="0">
                <a:hlinkClick r:id="rId2"/>
              </a:rPr>
              <a:t>netdmr-notification-test@epacdx.net</a:t>
            </a:r>
            <a:r>
              <a:rPr lang="en-US" sz="1100" dirty="0"/>
              <a:t>&gt;</a:t>
            </a:r>
            <a:br>
              <a:rPr lang="en-US" sz="1100" dirty="0"/>
            </a:br>
            <a:r>
              <a:rPr lang="en-US" sz="1100" dirty="0"/>
              <a:t>Date: Tue, Aug 21, 2018 at 10:20 AM</a:t>
            </a:r>
            <a:br>
              <a:rPr lang="en-US" sz="1100" dirty="0"/>
            </a:br>
            <a:r>
              <a:rPr lang="en-US" sz="1100" dirty="0"/>
              <a:t>Subject:</a:t>
            </a:r>
            <a:r>
              <a:rPr lang="en-US" altLang="en-US" sz="1100" b="1" dirty="0"/>
              <a:t> COR Submission Received for: VI0000019</a:t>
            </a:r>
            <a:endParaRPr lang="en-US" altLang="en-US" sz="1100" b="1" dirty="0">
              <a:solidFill>
                <a:schemeClr val="tx1">
                  <a:lumMod val="75000"/>
                  <a:lumOff val="25000"/>
                </a:schemeClr>
              </a:solidFill>
            </a:endParaRPr>
          </a:p>
          <a:p>
            <a:pPr marL="857250" lvl="2" indent="0">
              <a:lnSpc>
                <a:spcPct val="90000"/>
              </a:lnSpc>
              <a:buNone/>
              <a:defRPr/>
            </a:pPr>
            <a:r>
              <a:rPr lang="en-US" sz="1100" dirty="0">
                <a:latin typeface="Calibri" panose="020F0502020204030204" pitchFamily="34" charset="0"/>
                <a:ea typeface="Calibri" panose="020F0502020204030204" pitchFamily="34" charset="0"/>
              </a:rPr>
              <a:t>	NetDMR has sent the following 1 DMR(s) to be signed.</a:t>
            </a:r>
            <a:br>
              <a:rPr lang="en-US" sz="1100" dirty="0">
                <a:latin typeface="Calibri" panose="020F0502020204030204" pitchFamily="34" charset="0"/>
                <a:ea typeface="Calibri" panose="020F0502020204030204" pitchFamily="34" charset="0"/>
              </a:rPr>
            </a:b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	CORs have been created for the following DMRs. These DMRs will be forwarded for further processing:</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	--------------------------------------------</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	Permitted Facility Name: HOVENSA LLC</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Permit ID: VI0000019</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Permitted Feature: 001</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Discharge: A - Composed of Wastewater from the lagoon systems.</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Monitoring Period End Date: 08/31/18</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Signing Status: SIGNED SUCCESSFULLY</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Comment: </a:t>
            </a:r>
            <a:br>
              <a:rPr lang="en-US" sz="1100" dirty="0">
                <a:latin typeface="Calibri" panose="020F0502020204030204" pitchFamily="34" charset="0"/>
                <a:ea typeface="Calibri" panose="020F0502020204030204" pitchFamily="34" charset="0"/>
              </a:rPr>
            </a:br>
            <a:r>
              <a:rPr lang="en-US" sz="1100" dirty="0">
                <a:latin typeface="Calibri" panose="020F0502020204030204" pitchFamily="34" charset="0"/>
                <a:ea typeface="Calibri" panose="020F0502020204030204" pitchFamily="34" charset="0"/>
              </a:rPr>
              <a:t>Attachments included in the COR: No</a:t>
            </a:r>
            <a:endParaRPr lang="en-US" altLang="en-US" sz="1100" dirty="0"/>
          </a:p>
          <a:p>
            <a:endParaRPr lang="en-US" dirty="0"/>
          </a:p>
        </p:txBody>
      </p:sp>
      <p:sp>
        <p:nvSpPr>
          <p:cNvPr id="3" name="Rectangle 2">
            <a:extLst>
              <a:ext uri="{FF2B5EF4-FFF2-40B4-BE49-F238E27FC236}">
                <a16:creationId xmlns:a16="http://schemas.microsoft.com/office/drawing/2014/main" id="{89712883-4CD8-4F7F-9B1B-B63FFDC1B364}"/>
              </a:ext>
            </a:extLst>
          </p:cNvPr>
          <p:cNvSpPr/>
          <p:nvPr/>
        </p:nvSpPr>
        <p:spPr>
          <a:xfrm>
            <a:off x="2819400" y="3134591"/>
            <a:ext cx="1295400" cy="207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602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10CB-47F6-4439-82E8-7A89B21DB9A5}"/>
              </a:ext>
            </a:extLst>
          </p:cNvPr>
          <p:cNvSpPr>
            <a:spLocks noGrp="1"/>
          </p:cNvSpPr>
          <p:nvPr>
            <p:ph type="title"/>
          </p:nvPr>
        </p:nvSpPr>
        <p:spPr>
          <a:xfrm>
            <a:off x="865970" y="927098"/>
            <a:ext cx="6601630" cy="709865"/>
          </a:xfrm>
        </p:spPr>
        <p:txBody>
          <a:bodyPr/>
          <a:lstStyle/>
          <a:p>
            <a:r>
              <a:rPr lang="en-US" sz="1600" dirty="0"/>
              <a:t>DMR Submission email - </a:t>
            </a:r>
            <a:r>
              <a:rPr lang="en-US" altLang="en-US" sz="1600" b="1" dirty="0"/>
              <a:t>DMR(s) Submittal Passed/Warning/Failed</a:t>
            </a:r>
            <a:endParaRPr lang="en-US" sz="1600" dirty="0"/>
          </a:p>
        </p:txBody>
      </p:sp>
      <p:sp>
        <p:nvSpPr>
          <p:cNvPr id="4" name="Slide Number Placeholder 3">
            <a:extLst>
              <a:ext uri="{FF2B5EF4-FFF2-40B4-BE49-F238E27FC236}">
                <a16:creationId xmlns:a16="http://schemas.microsoft.com/office/drawing/2014/main" id="{E2DAEA90-1761-40E1-A7F1-E86F21F7DA96}"/>
              </a:ext>
            </a:extLst>
          </p:cNvPr>
          <p:cNvSpPr>
            <a:spLocks noGrp="1"/>
          </p:cNvSpPr>
          <p:nvPr>
            <p:ph type="sldNum" sz="quarter" idx="12"/>
          </p:nvPr>
        </p:nvSpPr>
        <p:spPr/>
        <p:txBody>
          <a:bodyPr/>
          <a:lstStyle/>
          <a:p>
            <a:pPr>
              <a:defRPr/>
            </a:pPr>
            <a:fld id="{E945E179-834A-4DE9-876C-E029211FB00D}" type="slidenum">
              <a:rPr lang="en-US" altLang="en-US" smtClean="0"/>
              <a:pPr>
                <a:defRPr/>
              </a:pPr>
              <a:t>117</a:t>
            </a:fld>
            <a:endParaRPr lang="en-US" altLang="en-US" dirty="0"/>
          </a:p>
        </p:txBody>
      </p:sp>
      <p:pic>
        <p:nvPicPr>
          <p:cNvPr id="11" name="Picture 10">
            <a:extLst>
              <a:ext uri="{FF2B5EF4-FFF2-40B4-BE49-F238E27FC236}">
                <a16:creationId xmlns:a16="http://schemas.microsoft.com/office/drawing/2014/main" id="{40D7E261-4712-4CA8-AEC3-8D3F0ABB1D5C}"/>
              </a:ext>
            </a:extLst>
          </p:cNvPr>
          <p:cNvPicPr>
            <a:picLocks noChangeAspect="1"/>
          </p:cNvPicPr>
          <p:nvPr/>
        </p:nvPicPr>
        <p:blipFill>
          <a:blip r:embed="rId2"/>
          <a:stretch>
            <a:fillRect/>
          </a:stretch>
        </p:blipFill>
        <p:spPr>
          <a:xfrm>
            <a:off x="592867" y="2514600"/>
            <a:ext cx="7147836" cy="3124200"/>
          </a:xfrm>
          <a:prstGeom prst="rect">
            <a:avLst/>
          </a:prstGeom>
        </p:spPr>
      </p:pic>
      <p:sp>
        <p:nvSpPr>
          <p:cNvPr id="5" name="Rectangle 4">
            <a:extLst>
              <a:ext uri="{FF2B5EF4-FFF2-40B4-BE49-F238E27FC236}">
                <a16:creationId xmlns:a16="http://schemas.microsoft.com/office/drawing/2014/main" id="{D8161BAA-40FA-4D82-A618-9739372C6011}"/>
              </a:ext>
            </a:extLst>
          </p:cNvPr>
          <p:cNvSpPr/>
          <p:nvPr/>
        </p:nvSpPr>
        <p:spPr>
          <a:xfrm>
            <a:off x="3240740" y="3212216"/>
            <a:ext cx="1483659" cy="216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65183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4302-3681-430A-A8F9-6E54155111FA}"/>
              </a:ext>
            </a:extLst>
          </p:cNvPr>
          <p:cNvSpPr>
            <a:spLocks noGrp="1"/>
          </p:cNvSpPr>
          <p:nvPr>
            <p:ph type="title"/>
          </p:nvPr>
        </p:nvSpPr>
        <p:spPr/>
        <p:txBody>
          <a:bodyPr/>
          <a:lstStyle/>
          <a:p>
            <a:r>
              <a:rPr lang="en-US" b="1" dirty="0"/>
              <a:t>Subject:</a:t>
            </a:r>
            <a:r>
              <a:rPr lang="en-US" dirty="0"/>
              <a:t> </a:t>
            </a:r>
            <a:r>
              <a:rPr lang="en-US" b="1" dirty="0"/>
              <a:t>Action Required: Re-Sign and Submit</a:t>
            </a:r>
            <a:endParaRPr lang="en-US" dirty="0"/>
          </a:p>
        </p:txBody>
      </p:sp>
      <p:sp>
        <p:nvSpPr>
          <p:cNvPr id="3" name="Content Placeholder 2">
            <a:extLst>
              <a:ext uri="{FF2B5EF4-FFF2-40B4-BE49-F238E27FC236}">
                <a16:creationId xmlns:a16="http://schemas.microsoft.com/office/drawing/2014/main" id="{848923B7-7651-40DE-9ADF-C4A8E73DEFA3}"/>
              </a:ext>
            </a:extLst>
          </p:cNvPr>
          <p:cNvSpPr>
            <a:spLocks noGrp="1"/>
          </p:cNvSpPr>
          <p:nvPr>
            <p:ph idx="1"/>
          </p:nvPr>
        </p:nvSpPr>
        <p:spPr>
          <a:xfrm>
            <a:off x="863600" y="2489200"/>
            <a:ext cx="6985000" cy="3530600"/>
          </a:xfrm>
        </p:spPr>
        <p:txBody>
          <a:bodyPr/>
          <a:lstStyle/>
          <a:p>
            <a:r>
              <a:rPr lang="en-US" sz="2100" dirty="0"/>
              <a:t>There are</a:t>
            </a:r>
            <a:r>
              <a:rPr lang="en-US" sz="2100" b="1" dirty="0"/>
              <a:t> 3 scenarios </a:t>
            </a:r>
            <a:r>
              <a:rPr lang="en-US" sz="2100" dirty="0"/>
              <a:t>when a Sign and Submit will “FAILED” and the DMR is not successfully signed and submitted </a:t>
            </a:r>
            <a:br>
              <a:rPr lang="en-US" sz="2100" dirty="0"/>
            </a:br>
            <a:endParaRPr lang="en-US" sz="2100" dirty="0"/>
          </a:p>
        </p:txBody>
      </p:sp>
      <p:sp>
        <p:nvSpPr>
          <p:cNvPr id="4" name="Slide Number Placeholder 3">
            <a:extLst>
              <a:ext uri="{FF2B5EF4-FFF2-40B4-BE49-F238E27FC236}">
                <a16:creationId xmlns:a16="http://schemas.microsoft.com/office/drawing/2014/main" id="{553E993B-7649-4DA6-AE63-0FCF3C71C7C8}"/>
              </a:ext>
            </a:extLst>
          </p:cNvPr>
          <p:cNvSpPr>
            <a:spLocks noGrp="1"/>
          </p:cNvSpPr>
          <p:nvPr>
            <p:ph type="sldNum" sz="quarter" idx="12"/>
          </p:nvPr>
        </p:nvSpPr>
        <p:spPr/>
        <p:txBody>
          <a:bodyPr/>
          <a:lstStyle/>
          <a:p>
            <a:pPr>
              <a:defRPr/>
            </a:pPr>
            <a:fld id="{E945E179-834A-4DE9-876C-E029211FB00D}" type="slidenum">
              <a:rPr lang="en-US" altLang="en-US" smtClean="0"/>
              <a:pPr>
                <a:defRPr/>
              </a:pPr>
              <a:t>118</a:t>
            </a:fld>
            <a:endParaRPr lang="en-US" altLang="en-US" dirty="0"/>
          </a:p>
        </p:txBody>
      </p:sp>
    </p:spTree>
    <p:extLst>
      <p:ext uri="{BB962C8B-B14F-4D97-AF65-F5344CB8AC3E}">
        <p14:creationId xmlns:p14="http://schemas.microsoft.com/office/powerpoint/2010/main" val="20122389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F48B-51D6-467E-9D59-32A5732E7021}"/>
              </a:ext>
            </a:extLst>
          </p:cNvPr>
          <p:cNvSpPr>
            <a:spLocks noGrp="1"/>
          </p:cNvSpPr>
          <p:nvPr>
            <p:ph type="title"/>
          </p:nvPr>
        </p:nvSpPr>
        <p:spPr>
          <a:xfrm>
            <a:off x="609600" y="609600"/>
            <a:ext cx="6858000" cy="1295400"/>
          </a:xfrm>
        </p:spPr>
        <p:txBody>
          <a:bodyPr/>
          <a:lstStyle/>
          <a:p>
            <a:r>
              <a:rPr lang="en-US" b="1" dirty="0"/>
              <a:t>Scenario 1</a:t>
            </a:r>
            <a:br>
              <a:rPr lang="en-US" dirty="0"/>
            </a:br>
            <a:endParaRPr lang="en-US" b="1" dirty="0"/>
          </a:p>
        </p:txBody>
      </p:sp>
      <p:sp>
        <p:nvSpPr>
          <p:cNvPr id="3" name="Content Placeholder 2">
            <a:extLst>
              <a:ext uri="{FF2B5EF4-FFF2-40B4-BE49-F238E27FC236}">
                <a16:creationId xmlns:a16="http://schemas.microsoft.com/office/drawing/2014/main" id="{988B0428-EA4C-4648-BCA1-B62F79D628A2}"/>
              </a:ext>
            </a:extLst>
          </p:cNvPr>
          <p:cNvSpPr>
            <a:spLocks noGrp="1"/>
          </p:cNvSpPr>
          <p:nvPr>
            <p:ph idx="1"/>
          </p:nvPr>
        </p:nvSpPr>
        <p:spPr>
          <a:xfrm>
            <a:off x="76200" y="2209800"/>
            <a:ext cx="9067800" cy="4648200"/>
          </a:xfrm>
        </p:spPr>
        <p:txBody>
          <a:bodyPr/>
          <a:lstStyle/>
          <a:p>
            <a:r>
              <a:rPr lang="en-US" sz="950" dirty="0"/>
              <a:t>Additional Data exists in ICIS that is not on the signed NetDMR DMR form.  If this was not in place, a user could sign and submit a DMR form and still receive violations because the user did not know that ICIS was expecting additional DMR data. </a:t>
            </a:r>
          </a:p>
          <a:p>
            <a:r>
              <a:rPr lang="en-US" sz="950" dirty="0"/>
              <a:t>The following email is received and the user is instructed to edit the DMR again which will pull in the new data from ICIS onto the NetDMR DMR form.     </a:t>
            </a:r>
          </a:p>
          <a:p>
            <a:r>
              <a:rPr lang="en-US" sz="950" dirty="0"/>
              <a:t>When this email is received, the status of the DMR form in NetDMR is set to “DMR Validation Errors”. When they user edits the form, a web service call is made and all of the new data from ICIS is pulled onto the NetDMR DMR form.  The user will add the new missing DMR values and re-sign and submit the form. </a:t>
            </a:r>
          </a:p>
          <a:p>
            <a:pPr marL="0" indent="0">
              <a:buNone/>
            </a:pPr>
            <a:r>
              <a:rPr lang="en-US" sz="950" b="1" dirty="0"/>
              <a:t>From:</a:t>
            </a:r>
            <a:r>
              <a:rPr lang="en-US" sz="950" dirty="0"/>
              <a:t> </a:t>
            </a:r>
            <a:r>
              <a:rPr lang="en-US" sz="950" u="sng" dirty="0">
                <a:hlinkClick r:id="rId2"/>
              </a:rPr>
              <a:t>netdmr-notification@epa.gov </a:t>
            </a:r>
            <a:br>
              <a:rPr lang="en-US" sz="950" dirty="0"/>
            </a:br>
            <a:r>
              <a:rPr lang="en-US" sz="950" b="1" dirty="0"/>
              <a:t>Sent:</a:t>
            </a:r>
            <a:r>
              <a:rPr lang="en-US" sz="950" dirty="0"/>
              <a:t> Tuesday, June 19, 2018 2:16 PM</a:t>
            </a:r>
            <a:br>
              <a:rPr lang="en-US" sz="950" dirty="0"/>
            </a:br>
            <a:r>
              <a:rPr lang="en-US" sz="950" b="1" dirty="0"/>
              <a:t>To:</a:t>
            </a:r>
            <a:r>
              <a:rPr lang="en-US" sz="950" dirty="0"/>
              <a:t> xxxxxx@gmail.com</a:t>
            </a:r>
            <a:br>
              <a:rPr lang="en-US" sz="950" dirty="0"/>
            </a:br>
            <a:r>
              <a:rPr lang="en-US" sz="950" b="1" dirty="0"/>
              <a:t>Subject:</a:t>
            </a:r>
            <a:r>
              <a:rPr lang="en-US" sz="950" dirty="0"/>
              <a:t> </a:t>
            </a:r>
            <a:r>
              <a:rPr lang="en-US" sz="950" b="1" dirty="0">
                <a:highlight>
                  <a:srgbClr val="FFFF00"/>
                </a:highlight>
              </a:rPr>
              <a:t>Action Required</a:t>
            </a:r>
            <a:r>
              <a:rPr lang="en-US" sz="950" dirty="0">
                <a:highlight>
                  <a:srgbClr val="FFFF00"/>
                </a:highlight>
              </a:rPr>
              <a:t>: Re-Sign and Submit the Following DMR(s) for: NCXDMR001</a:t>
            </a:r>
          </a:p>
          <a:p>
            <a:pPr marL="0" indent="0">
              <a:buNone/>
            </a:pPr>
            <a:r>
              <a:rPr lang="en-US" sz="950" dirty="0"/>
              <a:t>NetDMR has sent the following 1 DMR(s) to be signed.</a:t>
            </a:r>
            <a:br>
              <a:rPr lang="en-US" sz="950" dirty="0"/>
            </a:br>
            <a:r>
              <a:rPr lang="en-US" sz="950" dirty="0"/>
              <a:t>An error occurred during the signing of the following DMR(s). As a result, your submission was not successfully submitted and a Copy of Record (COR) was not created for this transaction. </a:t>
            </a:r>
            <a:r>
              <a:rPr lang="en-US" sz="950" b="1" dirty="0"/>
              <a:t>Please login to NetDMR, select the following DMR(s), and follow the instructions below to re-sign and successfully submit the DMR(s) as soon as possible:</a:t>
            </a:r>
            <a:br>
              <a:rPr lang="en-US" sz="950" dirty="0"/>
            </a:br>
            <a:r>
              <a:rPr lang="en-US" sz="950" dirty="0"/>
              <a:t>--------------------------------------------</a:t>
            </a:r>
            <a:br>
              <a:rPr lang="en-US" sz="950" dirty="0"/>
            </a:br>
            <a:r>
              <a:rPr lang="en-US" sz="950" dirty="0"/>
              <a:t>Permitted Facility Name: FAC SITE</a:t>
            </a:r>
            <a:br>
              <a:rPr lang="en-US" sz="950" dirty="0"/>
            </a:br>
            <a:r>
              <a:rPr lang="en-US" sz="950" dirty="0"/>
              <a:t>Permit ID: NCXDMR001</a:t>
            </a:r>
            <a:br>
              <a:rPr lang="en-US" sz="950" dirty="0"/>
            </a:br>
            <a:r>
              <a:rPr lang="en-US" sz="950" dirty="0"/>
              <a:t>Permitted Feature: 001</a:t>
            </a:r>
            <a:br>
              <a:rPr lang="en-US" sz="950" dirty="0"/>
            </a:br>
            <a:r>
              <a:rPr lang="en-US" sz="950" dirty="0"/>
              <a:t>Discharge: B - (no description)</a:t>
            </a:r>
            <a:br>
              <a:rPr lang="en-US" sz="950" dirty="0"/>
            </a:br>
            <a:r>
              <a:rPr lang="en-US" sz="950" dirty="0"/>
              <a:t>Monitoring Period End Date: 01/31/18</a:t>
            </a:r>
            <a:br>
              <a:rPr lang="en-US" sz="950" dirty="0"/>
            </a:br>
            <a:r>
              <a:rPr lang="en-US" sz="950" dirty="0"/>
              <a:t>Signing Status: FAILED</a:t>
            </a:r>
            <a:br>
              <a:rPr lang="en-US" sz="950" dirty="0"/>
            </a:br>
            <a:r>
              <a:rPr lang="en-US" sz="950" b="1" dirty="0"/>
              <a:t>Comment</a:t>
            </a:r>
            <a:r>
              <a:rPr lang="en-US" sz="950" dirty="0"/>
              <a:t>: </a:t>
            </a:r>
            <a:r>
              <a:rPr lang="en-US" sz="950" dirty="0">
                <a:highlight>
                  <a:srgbClr val="FFFF00"/>
                </a:highlight>
              </a:rPr>
              <a:t>Error: The DMR was not successfully signed and submitted. Please login to NetDMR, search for the failed DMR, edit the DMR, correct the data issues, click save and re-sign. Once you successfully re-sign and submit your DMR, you should receive two emails from </a:t>
            </a:r>
            <a:r>
              <a:rPr lang="en-US" sz="950" u="sng" dirty="0">
                <a:highlight>
                  <a:srgbClr val="FFFF00"/>
                </a:highlight>
                <a:hlinkClick r:id="rId2"/>
              </a:rPr>
              <a:t>netdmr-notification@epa.gov</a:t>
            </a:r>
            <a:r>
              <a:rPr lang="en-US" sz="950" dirty="0">
                <a:highlight>
                  <a:srgbClr val="FFFF00"/>
                </a:highlight>
              </a:rPr>
              <a:t> stating that the DMR was received and submitted successfully.</a:t>
            </a:r>
            <a:br>
              <a:rPr lang="en-US" sz="950" dirty="0">
                <a:highlight>
                  <a:srgbClr val="FFFF00"/>
                </a:highlight>
              </a:rPr>
            </a:br>
            <a:r>
              <a:rPr lang="en-US" sz="950" dirty="0"/>
              <a:t>Attachments included in the COR: No</a:t>
            </a:r>
            <a:br>
              <a:rPr lang="en-US" sz="950" dirty="0">
                <a:highlight>
                  <a:srgbClr val="FFFF00"/>
                </a:highlight>
              </a:rPr>
            </a:br>
            <a:br>
              <a:rPr lang="en-US" sz="950" dirty="0"/>
            </a:br>
            <a:r>
              <a:rPr lang="en-US" sz="950" dirty="0"/>
              <a:t>CORs have been created for the following DMRs. These DMRs will be forwarded for further processing:</a:t>
            </a:r>
            <a:br>
              <a:rPr lang="en-US" sz="950" dirty="0"/>
            </a:br>
            <a:br>
              <a:rPr lang="en-US" sz="800" dirty="0"/>
            </a:br>
            <a:r>
              <a:rPr lang="en-US" sz="800" dirty="0"/>
              <a:t> </a:t>
            </a:r>
          </a:p>
          <a:p>
            <a:endParaRPr lang="en-US" dirty="0"/>
          </a:p>
        </p:txBody>
      </p:sp>
      <p:sp>
        <p:nvSpPr>
          <p:cNvPr id="4" name="Slide Number Placeholder 3">
            <a:extLst>
              <a:ext uri="{FF2B5EF4-FFF2-40B4-BE49-F238E27FC236}">
                <a16:creationId xmlns:a16="http://schemas.microsoft.com/office/drawing/2014/main" id="{FAB1FF14-EE69-4112-B0C8-9855EE76EC60}"/>
              </a:ext>
            </a:extLst>
          </p:cNvPr>
          <p:cNvSpPr>
            <a:spLocks noGrp="1"/>
          </p:cNvSpPr>
          <p:nvPr>
            <p:ph type="sldNum" sz="quarter" idx="12"/>
          </p:nvPr>
        </p:nvSpPr>
        <p:spPr/>
        <p:txBody>
          <a:bodyPr/>
          <a:lstStyle/>
          <a:p>
            <a:pPr>
              <a:defRPr/>
            </a:pPr>
            <a:fld id="{E945E179-834A-4DE9-876C-E029211FB00D}" type="slidenum">
              <a:rPr lang="en-US" altLang="en-US" smtClean="0"/>
              <a:pPr>
                <a:defRPr/>
              </a:pPr>
              <a:t>119</a:t>
            </a:fld>
            <a:endParaRPr lang="en-US" altLang="en-US" dirty="0"/>
          </a:p>
        </p:txBody>
      </p:sp>
    </p:spTree>
    <p:extLst>
      <p:ext uri="{BB962C8B-B14F-4D97-AF65-F5344CB8AC3E}">
        <p14:creationId xmlns:p14="http://schemas.microsoft.com/office/powerpoint/2010/main" val="345830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79037D31-C3AB-4FAA-8279-BA0ECB8A473D}"/>
              </a:ext>
            </a:extLst>
          </p:cNvPr>
          <p:cNvSpPr>
            <a:spLocks noGrp="1" noChangeArrowheads="1"/>
          </p:cNvSpPr>
          <p:nvPr>
            <p:ph type="title"/>
          </p:nvPr>
        </p:nvSpPr>
        <p:spPr>
          <a:xfrm>
            <a:off x="609600" y="685800"/>
            <a:ext cx="6934200" cy="709613"/>
          </a:xfrm>
        </p:spPr>
        <p:txBody>
          <a:bodyPr/>
          <a:lstStyle/>
          <a:p>
            <a:pPr eaLnBrk="1" hangingPunct="1"/>
            <a:r>
              <a:rPr lang="en-US" altLang="en-US" dirty="0"/>
              <a:t>Selecting </a:t>
            </a:r>
            <a:r>
              <a:rPr lang="en-US" altLang="en-US" b="1" dirty="0"/>
              <a:t>Instance</a:t>
            </a:r>
            <a:r>
              <a:rPr lang="en-US" altLang="en-US" dirty="0"/>
              <a:t> and </a:t>
            </a:r>
            <a:r>
              <a:rPr lang="en-US" altLang="en-US" b="1" dirty="0"/>
              <a:t>User Type</a:t>
            </a:r>
          </a:p>
        </p:txBody>
      </p:sp>
      <p:sp>
        <p:nvSpPr>
          <p:cNvPr id="2" name="Content Placeholder 1">
            <a:extLst>
              <a:ext uri="{FF2B5EF4-FFF2-40B4-BE49-F238E27FC236}">
                <a16:creationId xmlns:a16="http://schemas.microsoft.com/office/drawing/2014/main" id="{45587409-BED1-405E-A7CB-8FAA1966C0DC}"/>
              </a:ext>
            </a:extLst>
          </p:cNvPr>
          <p:cNvSpPr>
            <a:spLocks noGrp="1"/>
          </p:cNvSpPr>
          <p:nvPr>
            <p:ph idx="1"/>
          </p:nvPr>
        </p:nvSpPr>
        <p:spPr>
          <a:xfrm>
            <a:off x="152400" y="2133601"/>
            <a:ext cx="3941763" cy="4343400"/>
          </a:xfrm>
        </p:spPr>
        <p:txBody>
          <a:bodyPr>
            <a:normAutofit/>
          </a:bodyPr>
          <a:lstStyle/>
          <a:p>
            <a:pPr eaLnBrk="1" hangingPunct="1">
              <a:defRPr/>
            </a:pPr>
            <a:r>
              <a:rPr lang="en-US" sz="2100" dirty="0"/>
              <a:t>All * fields are required</a:t>
            </a:r>
          </a:p>
          <a:p>
            <a:pPr eaLnBrk="1" hangingPunct="1">
              <a:defRPr/>
            </a:pPr>
            <a:endParaRPr lang="en-US" sz="2100" dirty="0"/>
          </a:p>
          <a:p>
            <a:pPr eaLnBrk="1" hangingPunct="1">
              <a:defRPr/>
            </a:pPr>
            <a:r>
              <a:rPr lang="en-US" sz="2100" dirty="0"/>
              <a:t>Select </a:t>
            </a:r>
            <a:r>
              <a:rPr lang="en-US" sz="2100" b="1" dirty="0"/>
              <a:t>State Agency or EPA Region </a:t>
            </a:r>
            <a:r>
              <a:rPr lang="en-US" sz="2100" dirty="0"/>
              <a:t>(aka Instance Name) and </a:t>
            </a:r>
            <a:r>
              <a:rPr lang="en-US" sz="2100" b="1" dirty="0"/>
              <a:t>User Type</a:t>
            </a:r>
          </a:p>
          <a:p>
            <a:pPr lvl="1" eaLnBrk="1" hangingPunct="1">
              <a:defRPr/>
            </a:pPr>
            <a:r>
              <a:rPr lang="en-US" sz="2100" dirty="0"/>
              <a:t> </a:t>
            </a:r>
            <a:r>
              <a:rPr lang="en-US" sz="1800" dirty="0"/>
              <a:t>Regulatory Agency where your DMRs are sent</a:t>
            </a:r>
          </a:p>
          <a:p>
            <a:pPr marL="403225" lvl="1" indent="0" eaLnBrk="1" hangingPunct="1">
              <a:buNone/>
              <a:defRPr/>
            </a:pPr>
            <a:endParaRPr lang="en-US" sz="2100" dirty="0"/>
          </a:p>
          <a:p>
            <a:pPr eaLnBrk="1" hangingPunct="1">
              <a:defRPr/>
            </a:pPr>
            <a:r>
              <a:rPr lang="en-US" sz="2100" dirty="0"/>
              <a:t>Choose your Instance from the pull-down menu</a:t>
            </a:r>
          </a:p>
          <a:p>
            <a:pPr eaLnBrk="1" hangingPunct="1">
              <a:defRPr/>
            </a:pPr>
            <a:endParaRPr lang="en-US" dirty="0"/>
          </a:p>
        </p:txBody>
      </p:sp>
      <p:pic>
        <p:nvPicPr>
          <p:cNvPr id="27652" name="Picture 2">
            <a:extLst>
              <a:ext uri="{FF2B5EF4-FFF2-40B4-BE49-F238E27FC236}">
                <a16:creationId xmlns:a16="http://schemas.microsoft.com/office/drawing/2014/main" id="{06023709-7DBD-4F8E-95BD-AF10C94CE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2501900"/>
            <a:ext cx="46402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7AF6E90-6821-4E69-A137-B49352BD8740}"/>
              </a:ext>
            </a:extLst>
          </p:cNvPr>
          <p:cNvSpPr>
            <a:spLocks noGrp="1"/>
          </p:cNvSpPr>
          <p:nvPr>
            <p:ph type="sldNum" sz="quarter" idx="12"/>
          </p:nvPr>
        </p:nvSpPr>
        <p:spPr/>
        <p:txBody>
          <a:bodyPr/>
          <a:lstStyle/>
          <a:p>
            <a:pPr>
              <a:defRPr/>
            </a:pPr>
            <a:fld id="{38D1A0CA-0E2C-4745-8508-17D24475F950}" type="slidenum">
              <a:rPr lang="en-US" altLang="en-US" smtClean="0"/>
              <a:pPr>
                <a:defRPr/>
              </a:pPr>
              <a:t>12</a:t>
            </a:fld>
            <a:endParaRPr lang="en-US" altLang="en-US" dirty="0"/>
          </a:p>
        </p:txBody>
      </p:sp>
    </p:spTree>
    <p:extLst>
      <p:ext uri="{BB962C8B-B14F-4D97-AF65-F5344CB8AC3E}">
        <p14:creationId xmlns:p14="http://schemas.microsoft.com/office/powerpoint/2010/main" val="8805835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A8D87-D9B8-42FC-AE90-BF88DCB50855}"/>
              </a:ext>
            </a:extLst>
          </p:cNvPr>
          <p:cNvSpPr>
            <a:spLocks noGrp="1"/>
          </p:cNvSpPr>
          <p:nvPr>
            <p:ph idx="1"/>
          </p:nvPr>
        </p:nvSpPr>
        <p:spPr>
          <a:xfrm>
            <a:off x="0" y="1905000"/>
            <a:ext cx="9144000" cy="4953000"/>
          </a:xfrm>
        </p:spPr>
        <p:txBody>
          <a:bodyPr/>
          <a:lstStyle/>
          <a:p>
            <a:pPr marL="0" indent="0">
              <a:buNone/>
            </a:pPr>
            <a:endParaRPr lang="en-US" dirty="0"/>
          </a:p>
          <a:p>
            <a:pPr marL="0" indent="0">
              <a:buNone/>
            </a:pPr>
            <a:r>
              <a:rPr lang="en-US" sz="1000" dirty="0"/>
              <a:t>A system error occurred and CDX or Web Services could not be reached during the signing. </a:t>
            </a:r>
          </a:p>
          <a:p>
            <a:pPr marL="0" indent="0">
              <a:buNone/>
            </a:pPr>
            <a:r>
              <a:rPr lang="en-US" sz="1000" dirty="0"/>
              <a:t>The user is instructed to re-sign the DMR again. When this email is received, the status of the DMR remains at “DMR Validated” and is ready to be re-signed by the user.   </a:t>
            </a:r>
          </a:p>
          <a:p>
            <a:pPr marL="0" indent="0">
              <a:buNone/>
            </a:pPr>
            <a:r>
              <a:rPr lang="en-US" sz="1000" b="1" dirty="0"/>
              <a:t>From:</a:t>
            </a:r>
            <a:r>
              <a:rPr lang="en-US" sz="1000" dirty="0"/>
              <a:t> </a:t>
            </a:r>
            <a:r>
              <a:rPr lang="en-US" sz="1000" u="sng" dirty="0">
                <a:hlinkClick r:id="rId2"/>
              </a:rPr>
              <a:t>netdmr-notification@epa.goc</a:t>
            </a:r>
            <a:r>
              <a:rPr lang="en-US" sz="1000" dirty="0"/>
              <a:t>  </a:t>
            </a:r>
            <a:br>
              <a:rPr lang="en-US" sz="1000" dirty="0"/>
            </a:br>
            <a:r>
              <a:rPr lang="en-US" sz="1000" b="1" dirty="0"/>
              <a:t>Sent:</a:t>
            </a:r>
            <a:r>
              <a:rPr lang="en-US" sz="1000" dirty="0"/>
              <a:t> Monday, June 18, 2018 2:46 PM</a:t>
            </a:r>
            <a:br>
              <a:rPr lang="en-US" sz="1000" dirty="0"/>
            </a:br>
            <a:r>
              <a:rPr lang="en-US" sz="1000" b="1" dirty="0"/>
              <a:t>To:</a:t>
            </a:r>
            <a:r>
              <a:rPr lang="en-US" sz="1000" dirty="0"/>
              <a:t> </a:t>
            </a:r>
            <a:r>
              <a:rPr lang="en-US" sz="1000" u="sng" dirty="0">
                <a:hlinkClick r:id="rId3"/>
              </a:rPr>
              <a:t>darpermittee@gmail.com</a:t>
            </a:r>
            <a:r>
              <a:rPr lang="en-US" sz="1000" dirty="0"/>
              <a:t>; </a:t>
            </a:r>
            <a:br>
              <a:rPr lang="en-US" sz="1000" dirty="0"/>
            </a:br>
            <a:r>
              <a:rPr lang="en-US" sz="1000" b="1" dirty="0"/>
              <a:t>Subject</a:t>
            </a:r>
            <a:r>
              <a:rPr lang="en-US" sz="1000" dirty="0"/>
              <a:t>: </a:t>
            </a:r>
            <a:r>
              <a:rPr lang="en-US" sz="1000" dirty="0">
                <a:highlight>
                  <a:srgbClr val="FFFF00"/>
                </a:highlight>
              </a:rPr>
              <a:t>Action Required: Re-Sign and Submit the Following DMR(s) for: NCXDMR00</a:t>
            </a:r>
            <a:r>
              <a:rPr lang="en-US" sz="1000" dirty="0"/>
              <a:t> </a:t>
            </a:r>
          </a:p>
          <a:p>
            <a:pPr marL="0" indent="0">
              <a:buNone/>
            </a:pPr>
            <a:r>
              <a:rPr lang="en-US" sz="1000" dirty="0"/>
              <a:t>NetDMR has sent the following 1 DMR(s) to be signed.</a:t>
            </a:r>
            <a:br>
              <a:rPr lang="en-US" sz="1000" dirty="0"/>
            </a:br>
            <a:r>
              <a:rPr lang="en-US" sz="1000" dirty="0"/>
              <a:t>An error occurred during the signing of the following DMR(s). As a result, your submission was not successfully submitted and a Copy of Record (COR) was not created for this transaction. </a:t>
            </a:r>
            <a:r>
              <a:rPr lang="en-US" sz="1000" b="1" dirty="0"/>
              <a:t>Please login to NetDMR, select the following DMR(s), and follow the instructions below to re-sign and successfully submit the DMR(s) as soon as possible:</a:t>
            </a:r>
            <a:br>
              <a:rPr lang="en-US" sz="1000" dirty="0"/>
            </a:br>
            <a:r>
              <a:rPr lang="en-US" sz="1000" dirty="0"/>
              <a:t>--------------------------------------------</a:t>
            </a:r>
            <a:br>
              <a:rPr lang="en-US" sz="1000" dirty="0"/>
            </a:br>
            <a:r>
              <a:rPr lang="en-US" sz="1000" dirty="0"/>
              <a:t>Permitted Facility Name: FAC SITE</a:t>
            </a:r>
            <a:br>
              <a:rPr lang="en-US" sz="1000" dirty="0"/>
            </a:br>
            <a:r>
              <a:rPr lang="en-US" sz="1000" dirty="0"/>
              <a:t>Permit ID: NCXDMR001</a:t>
            </a:r>
            <a:br>
              <a:rPr lang="en-US" sz="1000" dirty="0"/>
            </a:br>
            <a:r>
              <a:rPr lang="en-US" sz="1000" dirty="0"/>
              <a:t>Permitted Feature: 001</a:t>
            </a:r>
            <a:br>
              <a:rPr lang="en-US" sz="1000" dirty="0"/>
            </a:br>
            <a:r>
              <a:rPr lang="en-US" sz="1000" dirty="0"/>
              <a:t>Discharge: A - (no description)</a:t>
            </a:r>
            <a:br>
              <a:rPr lang="en-US" sz="1000" dirty="0"/>
            </a:br>
            <a:r>
              <a:rPr lang="en-US" sz="1000" dirty="0"/>
              <a:t>Monitoring Period End Date: 01/31/18</a:t>
            </a:r>
            <a:br>
              <a:rPr lang="en-US" sz="1000" dirty="0"/>
            </a:br>
            <a:r>
              <a:rPr lang="en-US" sz="1000" dirty="0"/>
              <a:t>Signing Status: FAILED</a:t>
            </a:r>
            <a:br>
              <a:rPr lang="en-US" sz="1000" dirty="0"/>
            </a:br>
            <a:r>
              <a:rPr lang="en-US" sz="1000" b="1" dirty="0"/>
              <a:t>Comment</a:t>
            </a:r>
            <a:r>
              <a:rPr lang="en-US" sz="1000" dirty="0"/>
              <a:t>: </a:t>
            </a:r>
            <a:r>
              <a:rPr lang="en-US" sz="1000" dirty="0">
                <a:highlight>
                  <a:srgbClr val="FFFF00"/>
                </a:highlight>
              </a:rPr>
              <a:t>Error: The DMR was not successfully signed and submitted. Please login to NetDMR, search for the failed DMR and re-sign. Once you successfully re-sign and submit your DMR, you should receive two emails from </a:t>
            </a:r>
            <a:r>
              <a:rPr lang="en-US" sz="1000" u="sng" dirty="0">
                <a:highlight>
                  <a:srgbClr val="FFFF00"/>
                </a:highlight>
                <a:hlinkClick r:id="rId4"/>
              </a:rPr>
              <a:t>netdmr-notification@epa.gov</a:t>
            </a:r>
            <a:r>
              <a:rPr lang="en-US" sz="1000" dirty="0">
                <a:highlight>
                  <a:srgbClr val="FFFF00"/>
                </a:highlight>
              </a:rPr>
              <a:t> stating that the DMR was received and submitted successfully.</a:t>
            </a:r>
            <a:br>
              <a:rPr lang="en-US" sz="1000" dirty="0">
                <a:highlight>
                  <a:srgbClr val="FFFF00"/>
                </a:highlight>
              </a:rPr>
            </a:br>
            <a:r>
              <a:rPr lang="en-US" sz="1000" dirty="0"/>
              <a:t>Attachments included in the COR: Yes</a:t>
            </a:r>
            <a:br>
              <a:rPr lang="en-US" sz="1000" dirty="0"/>
            </a:br>
            <a:br>
              <a:rPr lang="en-US" sz="1000" dirty="0"/>
            </a:br>
            <a:r>
              <a:rPr lang="en-US" sz="1000" dirty="0"/>
              <a:t>18MegaBytes6.zip</a:t>
            </a:r>
            <a:br>
              <a:rPr lang="en-US" sz="1000" dirty="0"/>
            </a:br>
            <a:br>
              <a:rPr lang="en-US" sz="1000" dirty="0"/>
            </a:br>
            <a:r>
              <a:rPr lang="en-US" sz="1000" dirty="0"/>
              <a:t>CORs have been created for the following DMRs. These DMRs will be forwarded for further processing:</a:t>
            </a:r>
          </a:p>
        </p:txBody>
      </p:sp>
      <p:sp>
        <p:nvSpPr>
          <p:cNvPr id="4" name="Slide Number Placeholder 3">
            <a:extLst>
              <a:ext uri="{FF2B5EF4-FFF2-40B4-BE49-F238E27FC236}">
                <a16:creationId xmlns:a16="http://schemas.microsoft.com/office/drawing/2014/main" id="{4C50D58D-7DEB-477F-B6C9-CBAF397A5176}"/>
              </a:ext>
            </a:extLst>
          </p:cNvPr>
          <p:cNvSpPr>
            <a:spLocks noGrp="1"/>
          </p:cNvSpPr>
          <p:nvPr>
            <p:ph type="sldNum" sz="quarter" idx="12"/>
          </p:nvPr>
        </p:nvSpPr>
        <p:spPr/>
        <p:txBody>
          <a:bodyPr/>
          <a:lstStyle/>
          <a:p>
            <a:pPr>
              <a:defRPr/>
            </a:pPr>
            <a:fld id="{E945E179-834A-4DE9-876C-E029211FB00D}" type="slidenum">
              <a:rPr lang="en-US" altLang="en-US" smtClean="0"/>
              <a:pPr>
                <a:defRPr/>
              </a:pPr>
              <a:t>120</a:t>
            </a:fld>
            <a:endParaRPr lang="en-US" altLang="en-US" dirty="0"/>
          </a:p>
        </p:txBody>
      </p:sp>
      <p:sp>
        <p:nvSpPr>
          <p:cNvPr id="6" name="Title 5">
            <a:extLst>
              <a:ext uri="{FF2B5EF4-FFF2-40B4-BE49-F238E27FC236}">
                <a16:creationId xmlns:a16="http://schemas.microsoft.com/office/drawing/2014/main" id="{8024A097-AF44-434C-B961-19BE540CB4EC}"/>
              </a:ext>
            </a:extLst>
          </p:cNvPr>
          <p:cNvSpPr>
            <a:spLocks noGrp="1"/>
          </p:cNvSpPr>
          <p:nvPr>
            <p:ph type="title"/>
          </p:nvPr>
        </p:nvSpPr>
        <p:spPr/>
        <p:txBody>
          <a:bodyPr/>
          <a:lstStyle/>
          <a:p>
            <a:r>
              <a:rPr lang="en-US" b="1" dirty="0"/>
              <a:t>Scenario 2</a:t>
            </a:r>
            <a:endParaRPr lang="en-US" dirty="0"/>
          </a:p>
        </p:txBody>
      </p:sp>
    </p:spTree>
    <p:extLst>
      <p:ext uri="{BB962C8B-B14F-4D97-AF65-F5344CB8AC3E}">
        <p14:creationId xmlns:p14="http://schemas.microsoft.com/office/powerpoint/2010/main" val="5530290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F8BB-BE5E-4322-A941-F2489203598D}"/>
              </a:ext>
            </a:extLst>
          </p:cNvPr>
          <p:cNvSpPr>
            <a:spLocks noGrp="1"/>
          </p:cNvSpPr>
          <p:nvPr>
            <p:ph type="title"/>
          </p:nvPr>
        </p:nvSpPr>
        <p:spPr>
          <a:xfrm>
            <a:off x="865970" y="762000"/>
            <a:ext cx="6601630" cy="914400"/>
          </a:xfrm>
        </p:spPr>
        <p:txBody>
          <a:bodyPr/>
          <a:lstStyle/>
          <a:p>
            <a:r>
              <a:rPr lang="en-US" b="1" dirty="0"/>
              <a:t>Scenario 3</a:t>
            </a:r>
            <a:endParaRPr lang="en-US" dirty="0"/>
          </a:p>
        </p:txBody>
      </p:sp>
      <p:sp>
        <p:nvSpPr>
          <p:cNvPr id="3" name="Content Placeholder 2">
            <a:extLst>
              <a:ext uri="{FF2B5EF4-FFF2-40B4-BE49-F238E27FC236}">
                <a16:creationId xmlns:a16="http://schemas.microsoft.com/office/drawing/2014/main" id="{A3DB7621-38BE-498E-B304-8312929104DA}"/>
              </a:ext>
            </a:extLst>
          </p:cNvPr>
          <p:cNvSpPr>
            <a:spLocks noGrp="1"/>
          </p:cNvSpPr>
          <p:nvPr>
            <p:ph idx="1"/>
          </p:nvPr>
        </p:nvSpPr>
        <p:spPr>
          <a:xfrm>
            <a:off x="0" y="1828800"/>
            <a:ext cx="9144000" cy="4876800"/>
          </a:xfrm>
        </p:spPr>
        <p:txBody>
          <a:bodyPr/>
          <a:lstStyle/>
          <a:p>
            <a:pPr marL="0" indent="0">
              <a:buNone/>
            </a:pPr>
            <a:endParaRPr lang="en-US" b="1" dirty="0"/>
          </a:p>
          <a:p>
            <a:pPr marL="0" indent="0">
              <a:buNone/>
            </a:pPr>
            <a:r>
              <a:rPr lang="en-US" sz="800" dirty="0"/>
              <a:t> </a:t>
            </a:r>
            <a:r>
              <a:rPr lang="en-US" sz="1000" dirty="0"/>
              <a:t>A system error occurred where the COR could not be located during a sign and submit: </a:t>
            </a:r>
          </a:p>
          <a:p>
            <a:pPr marL="0" indent="0">
              <a:buNone/>
            </a:pPr>
            <a:r>
              <a:rPr lang="en-US" sz="1000" dirty="0"/>
              <a:t>The user is instructed to re-sign the DMR again. When this email is received, the status of the DMR remains at “DMR Validated” and is ready to be re-signed by the user.   </a:t>
            </a:r>
          </a:p>
          <a:p>
            <a:pPr marL="0" indent="0">
              <a:buNone/>
            </a:pPr>
            <a:r>
              <a:rPr lang="en-US" sz="1000" dirty="0"/>
              <a:t>The user is instructed to re-sign the DMR again. When this email is received, the status of the DMR remains at “DMR Validated” and is ready to be re-signed by the user.  </a:t>
            </a:r>
          </a:p>
          <a:p>
            <a:pPr marL="0" indent="0">
              <a:buNone/>
            </a:pPr>
            <a:r>
              <a:rPr lang="en-US" sz="1000" b="1" dirty="0"/>
              <a:t>From:</a:t>
            </a:r>
            <a:r>
              <a:rPr lang="en-US" sz="1000" dirty="0"/>
              <a:t> netdmr-notification@epa.gov</a:t>
            </a:r>
            <a:br>
              <a:rPr lang="en-US" sz="1000" dirty="0"/>
            </a:br>
            <a:r>
              <a:rPr lang="en-US" sz="1000" b="1" dirty="0"/>
              <a:t>Sent:</a:t>
            </a:r>
            <a:r>
              <a:rPr lang="en-US" sz="1000" dirty="0"/>
              <a:t> Tuesday, March 13, 2018 11:08 AM</a:t>
            </a:r>
            <a:br>
              <a:rPr lang="en-US" sz="1000" dirty="0"/>
            </a:br>
            <a:r>
              <a:rPr lang="en-US" sz="1000" b="1" dirty="0"/>
              <a:t>To:</a:t>
            </a:r>
            <a:r>
              <a:rPr lang="en-US" sz="1000" dirty="0"/>
              <a:t> </a:t>
            </a:r>
            <a:r>
              <a:rPr lang="en-US" sz="1000" u="sng" dirty="0">
                <a:hlinkClick r:id="rId2"/>
              </a:rPr>
              <a:t>darpermittee@gmail.com</a:t>
            </a:r>
            <a:r>
              <a:rPr lang="en-US" sz="1000" dirty="0"/>
              <a:t>;</a:t>
            </a:r>
            <a:br>
              <a:rPr lang="en-US" sz="1000" dirty="0"/>
            </a:br>
            <a:r>
              <a:rPr lang="en-US" sz="1000" b="1" dirty="0"/>
              <a:t>Subject:</a:t>
            </a:r>
            <a:r>
              <a:rPr lang="en-US" sz="1000" dirty="0"/>
              <a:t> </a:t>
            </a:r>
            <a:r>
              <a:rPr lang="en-US" sz="1000" b="1" dirty="0">
                <a:highlight>
                  <a:srgbClr val="FFFF00"/>
                </a:highlight>
              </a:rPr>
              <a:t>Action Required</a:t>
            </a:r>
            <a:r>
              <a:rPr lang="en-US" sz="1000" dirty="0">
                <a:highlight>
                  <a:srgbClr val="FFFF00"/>
                </a:highlight>
              </a:rPr>
              <a:t>: Resign and Submit the Following DMR(s) for: NCSDMR001</a:t>
            </a:r>
          </a:p>
          <a:p>
            <a:pPr marL="0" indent="0">
              <a:buNone/>
            </a:pPr>
            <a:r>
              <a:rPr lang="en-US" sz="1000" dirty="0"/>
              <a:t> NetDMR has sent the following 1 DMR(s) to be signed.</a:t>
            </a:r>
            <a:br>
              <a:rPr lang="en-US" sz="1000" dirty="0"/>
            </a:br>
            <a:r>
              <a:rPr lang="en-US" sz="1000" dirty="0"/>
              <a:t>An error occurred during the signing of the following DMR(s). As a result, your submission was not successfully submitted and a Copy of Record (COR) was not created for this transaction. </a:t>
            </a:r>
            <a:r>
              <a:rPr lang="en-US" sz="1000" b="1" dirty="0"/>
              <a:t>Please login to NetDMR, select the following DMR(s), and follow the instructions below to re-sign and successfully submit the DMR(s) as soon as possible:</a:t>
            </a:r>
            <a:br>
              <a:rPr lang="en-US" sz="1000" dirty="0"/>
            </a:br>
            <a:r>
              <a:rPr lang="en-US" sz="1000" dirty="0"/>
              <a:t>--------------------------------------------</a:t>
            </a:r>
            <a:br>
              <a:rPr lang="en-US" sz="1000" dirty="0"/>
            </a:br>
            <a:r>
              <a:rPr lang="en-US" sz="1000" dirty="0"/>
              <a:t>Permitted Facility Name: FAC SITE</a:t>
            </a:r>
            <a:br>
              <a:rPr lang="en-US" sz="1000" dirty="0"/>
            </a:br>
            <a:r>
              <a:rPr lang="en-US" sz="1000" dirty="0"/>
              <a:t>Permit ID: NCSDMR001</a:t>
            </a:r>
            <a:br>
              <a:rPr lang="en-US" sz="1000" dirty="0"/>
            </a:br>
            <a:r>
              <a:rPr lang="en-US" sz="1000" dirty="0"/>
              <a:t>Permitted Feature: 001</a:t>
            </a:r>
            <a:br>
              <a:rPr lang="en-US" sz="1000" dirty="0"/>
            </a:br>
            <a:r>
              <a:rPr lang="en-US" sz="1000" dirty="0"/>
              <a:t>Discharge: A - (no description)</a:t>
            </a:r>
            <a:br>
              <a:rPr lang="en-US" sz="1000" dirty="0"/>
            </a:br>
            <a:r>
              <a:rPr lang="en-US" sz="1000" dirty="0"/>
              <a:t>Monitoring Period End Date: 06/30/17</a:t>
            </a:r>
            <a:br>
              <a:rPr lang="en-US" sz="1000" dirty="0"/>
            </a:br>
            <a:r>
              <a:rPr lang="en-US" sz="1000" dirty="0"/>
              <a:t>Signing Status: FAILED</a:t>
            </a:r>
            <a:br>
              <a:rPr lang="en-US" sz="1000" dirty="0"/>
            </a:br>
            <a:r>
              <a:rPr lang="en-US" sz="1000" b="1" dirty="0"/>
              <a:t>Comment</a:t>
            </a:r>
            <a:r>
              <a:rPr lang="en-US" sz="1000" dirty="0"/>
              <a:t>: </a:t>
            </a:r>
            <a:r>
              <a:rPr lang="en-US" sz="1000" dirty="0">
                <a:highlight>
                  <a:srgbClr val="FFFF00"/>
                </a:highlight>
              </a:rPr>
              <a:t>Error: Your signature failed. The Copy of Record was not created for this transaction. Please login to NetDMR, search for the failed DMR and re-sign. Once you successfully re-sign and submit your DMR, you should receive two emails from </a:t>
            </a:r>
            <a:r>
              <a:rPr lang="en-US" sz="1000" u="sng" dirty="0">
                <a:highlight>
                  <a:srgbClr val="FFFF00"/>
                </a:highlight>
                <a:hlinkClick r:id="rId3"/>
              </a:rPr>
              <a:t>netdmr-notification@epa.gov</a:t>
            </a:r>
            <a:r>
              <a:rPr lang="en-US" sz="1000" dirty="0">
                <a:highlight>
                  <a:srgbClr val="FFFF00"/>
                </a:highlight>
              </a:rPr>
              <a:t> stating that the DMR was received and submitted successfully</a:t>
            </a:r>
            <a:r>
              <a:rPr lang="en-US" sz="1000" dirty="0"/>
              <a:t>.</a:t>
            </a:r>
            <a:br>
              <a:rPr lang="en-US" sz="1000" dirty="0"/>
            </a:br>
            <a:r>
              <a:rPr lang="en-US" sz="1000" dirty="0"/>
              <a:t>Attachments included in the COR: Yes</a:t>
            </a:r>
          </a:p>
          <a:p>
            <a:r>
              <a:rPr lang="en-US" sz="1000" dirty="0"/>
              <a:t>CORs have been created for the following DMRs. These DMRs will be forwarded for further processing</a:t>
            </a:r>
          </a:p>
        </p:txBody>
      </p:sp>
      <p:sp>
        <p:nvSpPr>
          <p:cNvPr id="4" name="Slide Number Placeholder 3">
            <a:extLst>
              <a:ext uri="{FF2B5EF4-FFF2-40B4-BE49-F238E27FC236}">
                <a16:creationId xmlns:a16="http://schemas.microsoft.com/office/drawing/2014/main" id="{D157CFE8-1060-40F7-88E3-3BBC4707F707}"/>
              </a:ext>
            </a:extLst>
          </p:cNvPr>
          <p:cNvSpPr>
            <a:spLocks noGrp="1"/>
          </p:cNvSpPr>
          <p:nvPr>
            <p:ph type="sldNum" sz="quarter" idx="12"/>
          </p:nvPr>
        </p:nvSpPr>
        <p:spPr/>
        <p:txBody>
          <a:bodyPr/>
          <a:lstStyle/>
          <a:p>
            <a:pPr>
              <a:defRPr/>
            </a:pPr>
            <a:fld id="{E945E179-834A-4DE9-876C-E029211FB00D}" type="slidenum">
              <a:rPr lang="en-US" altLang="en-US" smtClean="0"/>
              <a:pPr>
                <a:defRPr/>
              </a:pPr>
              <a:t>121</a:t>
            </a:fld>
            <a:endParaRPr lang="en-US" altLang="en-US" dirty="0"/>
          </a:p>
        </p:txBody>
      </p:sp>
      <p:sp>
        <p:nvSpPr>
          <p:cNvPr id="5" name="Rectangle 4">
            <a:extLst>
              <a:ext uri="{FF2B5EF4-FFF2-40B4-BE49-F238E27FC236}">
                <a16:creationId xmlns:a16="http://schemas.microsoft.com/office/drawing/2014/main" id="{2A02CB35-99D0-43AB-A848-875ED84A7AFD}"/>
              </a:ext>
            </a:extLst>
          </p:cNvPr>
          <p:cNvSpPr/>
          <p:nvPr/>
        </p:nvSpPr>
        <p:spPr>
          <a:xfrm>
            <a:off x="2286000" y="310583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221819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10CB-47F6-4439-82E8-7A89B21DB9A5}"/>
              </a:ext>
            </a:extLst>
          </p:cNvPr>
          <p:cNvSpPr>
            <a:spLocks noGrp="1"/>
          </p:cNvSpPr>
          <p:nvPr>
            <p:ph type="title"/>
          </p:nvPr>
        </p:nvSpPr>
        <p:spPr>
          <a:xfrm>
            <a:off x="865970" y="927098"/>
            <a:ext cx="6601630" cy="709865"/>
          </a:xfrm>
        </p:spPr>
        <p:txBody>
          <a:bodyPr/>
          <a:lstStyle/>
          <a:p>
            <a:r>
              <a:rPr lang="en-US" sz="1600" b="1" dirty="0"/>
              <a:t>Notice of Non-Receipt for Report </a:t>
            </a:r>
            <a:r>
              <a:rPr lang="en-US" sz="1600" dirty="0"/>
              <a:t>Required by your Permit – </a:t>
            </a:r>
            <a:r>
              <a:rPr lang="en-US" sz="1600" b="1" u="sng" dirty="0"/>
              <a:t>Overdue</a:t>
            </a:r>
            <a:r>
              <a:rPr lang="en-US" sz="1600" dirty="0"/>
              <a:t> DMRs by 7,14, 21 days</a:t>
            </a:r>
          </a:p>
        </p:txBody>
      </p:sp>
      <p:sp>
        <p:nvSpPr>
          <p:cNvPr id="4" name="Slide Number Placeholder 3">
            <a:extLst>
              <a:ext uri="{FF2B5EF4-FFF2-40B4-BE49-F238E27FC236}">
                <a16:creationId xmlns:a16="http://schemas.microsoft.com/office/drawing/2014/main" id="{E2DAEA90-1761-40E1-A7F1-E86F21F7DA9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945E179-834A-4DE9-876C-E029211FB00D}" type="slidenum">
              <a:rPr kumimoji="0" lang="en-US" alt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122</a:t>
            </a:fld>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Content Placeholder 6">
            <a:extLst>
              <a:ext uri="{FF2B5EF4-FFF2-40B4-BE49-F238E27FC236}">
                <a16:creationId xmlns:a16="http://schemas.microsoft.com/office/drawing/2014/main" id="{6FAD7C4F-F74D-4E01-8F1A-27F5C47FA9AD}"/>
              </a:ext>
            </a:extLst>
          </p:cNvPr>
          <p:cNvPicPr>
            <a:picLocks noGrp="1" noChangeAspect="1"/>
          </p:cNvPicPr>
          <p:nvPr>
            <p:ph idx="1"/>
          </p:nvPr>
        </p:nvPicPr>
        <p:blipFill>
          <a:blip r:embed="rId2"/>
          <a:stretch>
            <a:fillRect/>
          </a:stretch>
        </p:blipFill>
        <p:spPr>
          <a:xfrm>
            <a:off x="381000" y="2286000"/>
            <a:ext cx="8473000" cy="4267200"/>
          </a:xfrm>
          <a:prstGeom prst="rect">
            <a:avLst/>
          </a:prstGeom>
        </p:spPr>
      </p:pic>
      <p:sp>
        <p:nvSpPr>
          <p:cNvPr id="3" name="Rectangle 2">
            <a:extLst>
              <a:ext uri="{FF2B5EF4-FFF2-40B4-BE49-F238E27FC236}">
                <a16:creationId xmlns:a16="http://schemas.microsoft.com/office/drawing/2014/main" id="{6817B266-229E-4029-B31D-E19C53D0051D}"/>
              </a:ext>
            </a:extLst>
          </p:cNvPr>
          <p:cNvSpPr/>
          <p:nvPr/>
        </p:nvSpPr>
        <p:spPr>
          <a:xfrm>
            <a:off x="457200" y="3505200"/>
            <a:ext cx="1457325" cy="1447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2887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FA92BA-EA9D-4395-B6C9-FE0F951086A4}"/>
              </a:ext>
            </a:extLst>
          </p:cNvPr>
          <p:cNvSpPr>
            <a:spLocks noGrp="1"/>
          </p:cNvSpPr>
          <p:nvPr>
            <p:ph type="title"/>
          </p:nvPr>
        </p:nvSpPr>
        <p:spPr>
          <a:xfrm>
            <a:off x="1066800" y="3276600"/>
            <a:ext cx="6269038" cy="1395413"/>
          </a:xfrm>
        </p:spPr>
        <p:txBody>
          <a:bodyPr/>
          <a:lstStyle/>
          <a:p>
            <a:pPr algn="ctr"/>
            <a:r>
              <a:rPr lang="en-US" sz="7200" b="1" dirty="0">
                <a:solidFill>
                  <a:schemeClr val="tx1"/>
                </a:solidFill>
              </a:rPr>
              <a:t>NODI</a:t>
            </a:r>
          </a:p>
        </p:txBody>
      </p:sp>
      <p:sp>
        <p:nvSpPr>
          <p:cNvPr id="4" name="Slide Number Placeholder 3">
            <a:extLst>
              <a:ext uri="{FF2B5EF4-FFF2-40B4-BE49-F238E27FC236}">
                <a16:creationId xmlns:a16="http://schemas.microsoft.com/office/drawing/2014/main" id="{10810108-8B7E-41B3-816D-984D164D0DFE}"/>
              </a:ext>
            </a:extLst>
          </p:cNvPr>
          <p:cNvSpPr>
            <a:spLocks noGrp="1"/>
          </p:cNvSpPr>
          <p:nvPr>
            <p:ph type="sldNum" sz="quarter" idx="12"/>
          </p:nvPr>
        </p:nvSpPr>
        <p:spPr/>
        <p:txBody>
          <a:bodyPr/>
          <a:lstStyle/>
          <a:p>
            <a:pPr>
              <a:defRPr/>
            </a:pPr>
            <a:fld id="{E945E179-834A-4DE9-876C-E029211FB00D}" type="slidenum">
              <a:rPr lang="en-US" altLang="en-US" smtClean="0"/>
              <a:pPr>
                <a:defRPr/>
              </a:pPr>
              <a:t>123</a:t>
            </a:fld>
            <a:endParaRPr lang="en-US" altLang="en-US" dirty="0"/>
          </a:p>
        </p:txBody>
      </p:sp>
    </p:spTree>
    <p:extLst>
      <p:ext uri="{BB962C8B-B14F-4D97-AF65-F5344CB8AC3E}">
        <p14:creationId xmlns:p14="http://schemas.microsoft.com/office/powerpoint/2010/main" val="3895571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8DE6-765B-4BFC-8CEC-8B94AE8CC5F0}"/>
              </a:ext>
            </a:extLst>
          </p:cNvPr>
          <p:cNvSpPr>
            <a:spLocks noGrp="1"/>
          </p:cNvSpPr>
          <p:nvPr>
            <p:ph type="title"/>
          </p:nvPr>
        </p:nvSpPr>
        <p:spPr/>
        <p:txBody>
          <a:bodyPr/>
          <a:lstStyle/>
          <a:p>
            <a:r>
              <a:rPr lang="en-US" dirty="0"/>
              <a:t>No Discharge</a:t>
            </a:r>
          </a:p>
        </p:txBody>
      </p:sp>
      <p:sp>
        <p:nvSpPr>
          <p:cNvPr id="3" name="Content Placeholder 2">
            <a:extLst>
              <a:ext uri="{FF2B5EF4-FFF2-40B4-BE49-F238E27FC236}">
                <a16:creationId xmlns:a16="http://schemas.microsoft.com/office/drawing/2014/main" id="{BC3B194C-DE3B-41C3-ACAB-D45FC9859F06}"/>
              </a:ext>
            </a:extLst>
          </p:cNvPr>
          <p:cNvSpPr>
            <a:spLocks noGrp="1"/>
          </p:cNvSpPr>
          <p:nvPr>
            <p:ph idx="1"/>
          </p:nvPr>
        </p:nvSpPr>
        <p:spPr>
          <a:xfrm>
            <a:off x="863600" y="2489200"/>
            <a:ext cx="6815138" cy="3683000"/>
          </a:xfrm>
        </p:spPr>
        <p:txBody>
          <a:bodyPr/>
          <a:lstStyle/>
          <a:p>
            <a:r>
              <a:rPr lang="en-US" dirty="0"/>
              <a:t>Even if you have no discharge, you will still need to submit DMR stating there is no discharge with a </a:t>
            </a:r>
            <a:r>
              <a:rPr lang="en-US" b="1" dirty="0"/>
              <a:t>No Data Indicator (NODI)</a:t>
            </a:r>
            <a:r>
              <a:rPr lang="en-US" dirty="0"/>
              <a:t> or else risk designation of </a:t>
            </a:r>
            <a:r>
              <a:rPr lang="en-US" b="1" dirty="0"/>
              <a:t>Significant Noncompliance (SNC)</a:t>
            </a:r>
            <a:r>
              <a:rPr lang="en-US" dirty="0"/>
              <a:t> of every quarter until submitted.  </a:t>
            </a:r>
          </a:p>
          <a:p>
            <a:pPr marL="0" indent="0">
              <a:buNone/>
            </a:pPr>
            <a:endParaRPr lang="en-US" dirty="0"/>
          </a:p>
          <a:p>
            <a:r>
              <a:rPr lang="en-US" dirty="0"/>
              <a:t>SNC will reflect noncompliance in ECHO until otherwise corrected.</a:t>
            </a:r>
          </a:p>
        </p:txBody>
      </p:sp>
      <p:sp>
        <p:nvSpPr>
          <p:cNvPr id="4" name="Slide Number Placeholder 3">
            <a:extLst>
              <a:ext uri="{FF2B5EF4-FFF2-40B4-BE49-F238E27FC236}">
                <a16:creationId xmlns:a16="http://schemas.microsoft.com/office/drawing/2014/main" id="{C7919146-C672-42F7-8552-2DB6B17403A1}"/>
              </a:ext>
            </a:extLst>
          </p:cNvPr>
          <p:cNvSpPr>
            <a:spLocks noGrp="1"/>
          </p:cNvSpPr>
          <p:nvPr>
            <p:ph type="sldNum" sz="quarter" idx="12"/>
          </p:nvPr>
        </p:nvSpPr>
        <p:spPr/>
        <p:txBody>
          <a:bodyPr/>
          <a:lstStyle/>
          <a:p>
            <a:pPr>
              <a:defRPr/>
            </a:pPr>
            <a:fld id="{E945E179-834A-4DE9-876C-E029211FB00D}" type="slidenum">
              <a:rPr lang="en-US" altLang="en-US" smtClean="0"/>
              <a:pPr>
                <a:defRPr/>
              </a:pPr>
              <a:t>124</a:t>
            </a:fld>
            <a:endParaRPr lang="en-US" altLang="en-US" dirty="0"/>
          </a:p>
        </p:txBody>
      </p:sp>
    </p:spTree>
    <p:extLst>
      <p:ext uri="{BB962C8B-B14F-4D97-AF65-F5344CB8AC3E}">
        <p14:creationId xmlns:p14="http://schemas.microsoft.com/office/powerpoint/2010/main" val="29868942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7CD5-DBC9-46E6-94B6-0BF297BAF1CC}"/>
              </a:ext>
            </a:extLst>
          </p:cNvPr>
          <p:cNvSpPr>
            <a:spLocks noGrp="1"/>
          </p:cNvSpPr>
          <p:nvPr>
            <p:ph type="title"/>
          </p:nvPr>
        </p:nvSpPr>
        <p:spPr/>
        <p:txBody>
          <a:bodyPr/>
          <a:lstStyle/>
          <a:p>
            <a:r>
              <a:rPr lang="en-US" dirty="0"/>
              <a:t>Active NODI Codes</a:t>
            </a:r>
          </a:p>
        </p:txBody>
      </p:sp>
      <p:sp>
        <p:nvSpPr>
          <p:cNvPr id="5" name="Slide Number Placeholder 4">
            <a:extLst>
              <a:ext uri="{FF2B5EF4-FFF2-40B4-BE49-F238E27FC236}">
                <a16:creationId xmlns:a16="http://schemas.microsoft.com/office/drawing/2014/main" id="{04938FFA-5BF4-44E9-AC4E-22F68B5CF9E9}"/>
              </a:ext>
            </a:extLst>
          </p:cNvPr>
          <p:cNvSpPr>
            <a:spLocks noGrp="1"/>
          </p:cNvSpPr>
          <p:nvPr>
            <p:ph type="sldNum" sz="quarter" idx="12"/>
          </p:nvPr>
        </p:nvSpPr>
        <p:spPr/>
        <p:txBody>
          <a:bodyPr/>
          <a:lstStyle/>
          <a:p>
            <a:pPr>
              <a:defRPr/>
            </a:pPr>
            <a:fld id="{35E6D52B-F837-4B4D-9041-CEA460135362}" type="slidenum">
              <a:rPr lang="en-US" altLang="en-US" smtClean="0"/>
              <a:pPr>
                <a:defRPr/>
              </a:pPr>
              <a:t>125</a:t>
            </a:fld>
            <a:endParaRPr lang="en-US" altLang="en-US" dirty="0"/>
          </a:p>
        </p:txBody>
      </p:sp>
      <p:pic>
        <p:nvPicPr>
          <p:cNvPr id="1026" name="Picture 2">
            <a:extLst>
              <a:ext uri="{FF2B5EF4-FFF2-40B4-BE49-F238E27FC236}">
                <a16:creationId xmlns:a16="http://schemas.microsoft.com/office/drawing/2014/main" id="{D4B54E44-52B9-439F-B809-3B9BD44C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80361"/>
            <a:ext cx="5327651" cy="567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108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7CD5-DBC9-46E6-94B6-0BF297BAF1CC}"/>
              </a:ext>
            </a:extLst>
          </p:cNvPr>
          <p:cNvSpPr>
            <a:spLocks noGrp="1"/>
          </p:cNvSpPr>
          <p:nvPr>
            <p:ph type="title"/>
          </p:nvPr>
        </p:nvSpPr>
        <p:spPr/>
        <p:txBody>
          <a:bodyPr/>
          <a:lstStyle/>
          <a:p>
            <a:r>
              <a:rPr lang="en-US" dirty="0"/>
              <a:t>Inactive NODI Codes</a:t>
            </a:r>
          </a:p>
        </p:txBody>
      </p:sp>
      <p:sp>
        <p:nvSpPr>
          <p:cNvPr id="5" name="Slide Number Placeholder 4">
            <a:extLst>
              <a:ext uri="{FF2B5EF4-FFF2-40B4-BE49-F238E27FC236}">
                <a16:creationId xmlns:a16="http://schemas.microsoft.com/office/drawing/2014/main" id="{04938FFA-5BF4-44E9-AC4E-22F68B5CF9E9}"/>
              </a:ext>
            </a:extLst>
          </p:cNvPr>
          <p:cNvSpPr>
            <a:spLocks noGrp="1"/>
          </p:cNvSpPr>
          <p:nvPr>
            <p:ph type="sldNum" sz="quarter" idx="12"/>
          </p:nvPr>
        </p:nvSpPr>
        <p:spPr/>
        <p:txBody>
          <a:bodyPr/>
          <a:lstStyle/>
          <a:p>
            <a:pPr>
              <a:defRPr/>
            </a:pPr>
            <a:fld id="{35E6D52B-F837-4B4D-9041-CEA460135362}" type="slidenum">
              <a:rPr lang="en-US" altLang="en-US" smtClean="0"/>
              <a:pPr>
                <a:defRPr/>
              </a:pPr>
              <a:t>126</a:t>
            </a:fld>
            <a:endParaRPr lang="en-US" altLang="en-US" dirty="0"/>
          </a:p>
        </p:txBody>
      </p:sp>
      <p:pic>
        <p:nvPicPr>
          <p:cNvPr id="2050" name="Picture 2">
            <a:extLst>
              <a:ext uri="{FF2B5EF4-FFF2-40B4-BE49-F238E27FC236}">
                <a16:creationId xmlns:a16="http://schemas.microsoft.com/office/drawing/2014/main" id="{9F3C76DA-DD95-46B6-A5F0-C693B50DE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21270"/>
            <a:ext cx="4943475" cy="573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178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7CD5-DBC9-46E6-94B6-0BF297BAF1CC}"/>
              </a:ext>
            </a:extLst>
          </p:cNvPr>
          <p:cNvSpPr>
            <a:spLocks noGrp="1"/>
          </p:cNvSpPr>
          <p:nvPr>
            <p:ph type="title"/>
          </p:nvPr>
        </p:nvSpPr>
        <p:spPr/>
        <p:txBody>
          <a:bodyPr/>
          <a:lstStyle/>
          <a:p>
            <a:r>
              <a:rPr lang="en-US" dirty="0"/>
              <a:t>Update NODI</a:t>
            </a:r>
          </a:p>
        </p:txBody>
      </p:sp>
      <p:sp>
        <p:nvSpPr>
          <p:cNvPr id="5" name="Slide Number Placeholder 4">
            <a:extLst>
              <a:ext uri="{FF2B5EF4-FFF2-40B4-BE49-F238E27FC236}">
                <a16:creationId xmlns:a16="http://schemas.microsoft.com/office/drawing/2014/main" id="{04938FFA-5BF4-44E9-AC4E-22F68B5CF9E9}"/>
              </a:ext>
            </a:extLst>
          </p:cNvPr>
          <p:cNvSpPr>
            <a:spLocks noGrp="1"/>
          </p:cNvSpPr>
          <p:nvPr>
            <p:ph type="sldNum" sz="quarter" idx="12"/>
          </p:nvPr>
        </p:nvSpPr>
        <p:spPr/>
        <p:txBody>
          <a:bodyPr/>
          <a:lstStyle/>
          <a:p>
            <a:pPr>
              <a:defRPr/>
            </a:pPr>
            <a:fld id="{35E6D52B-F837-4B4D-9041-CEA460135362}" type="slidenum">
              <a:rPr lang="en-US" altLang="en-US" smtClean="0"/>
              <a:pPr>
                <a:defRPr/>
              </a:pPr>
              <a:t>127</a:t>
            </a:fld>
            <a:endParaRPr lang="en-US" altLang="en-US" dirty="0"/>
          </a:p>
        </p:txBody>
      </p:sp>
      <p:pic>
        <p:nvPicPr>
          <p:cNvPr id="1027" name="Picture 1" descr="image001">
            <a:extLst>
              <a:ext uri="{FF2B5EF4-FFF2-40B4-BE49-F238E27FC236}">
                <a16:creationId xmlns:a16="http://schemas.microsoft.com/office/drawing/2014/main" id="{47EAC72F-EB2C-44D1-AD59-3FE585A76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15" b="8118"/>
          <a:stretch/>
        </p:blipFill>
        <p:spPr bwMode="auto">
          <a:xfrm>
            <a:off x="152400" y="2667000"/>
            <a:ext cx="877856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F3AD2BF-79EB-40B5-83F6-5E8CE87C3E0E}"/>
              </a:ext>
            </a:extLst>
          </p:cNvPr>
          <p:cNvSpPr/>
          <p:nvPr/>
        </p:nvSpPr>
        <p:spPr>
          <a:xfrm>
            <a:off x="5791200" y="3124200"/>
            <a:ext cx="990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51808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7CD5-DBC9-46E6-94B6-0BF297BAF1CC}"/>
              </a:ext>
            </a:extLst>
          </p:cNvPr>
          <p:cNvSpPr>
            <a:spLocks noGrp="1"/>
          </p:cNvSpPr>
          <p:nvPr>
            <p:ph type="title"/>
          </p:nvPr>
        </p:nvSpPr>
        <p:spPr/>
        <p:txBody>
          <a:bodyPr/>
          <a:lstStyle/>
          <a:p>
            <a:r>
              <a:rPr lang="en-US" dirty="0"/>
              <a:t>Update NODI</a:t>
            </a:r>
          </a:p>
        </p:txBody>
      </p:sp>
      <p:sp>
        <p:nvSpPr>
          <p:cNvPr id="5" name="Slide Number Placeholder 4">
            <a:extLst>
              <a:ext uri="{FF2B5EF4-FFF2-40B4-BE49-F238E27FC236}">
                <a16:creationId xmlns:a16="http://schemas.microsoft.com/office/drawing/2014/main" id="{04938FFA-5BF4-44E9-AC4E-22F68B5CF9E9}"/>
              </a:ext>
            </a:extLst>
          </p:cNvPr>
          <p:cNvSpPr>
            <a:spLocks noGrp="1"/>
          </p:cNvSpPr>
          <p:nvPr>
            <p:ph type="sldNum" sz="quarter" idx="12"/>
          </p:nvPr>
        </p:nvSpPr>
        <p:spPr/>
        <p:txBody>
          <a:bodyPr/>
          <a:lstStyle/>
          <a:p>
            <a:pPr>
              <a:defRPr/>
            </a:pPr>
            <a:fld id="{35E6D52B-F837-4B4D-9041-CEA460135362}" type="slidenum">
              <a:rPr lang="en-US" altLang="en-US" smtClean="0"/>
              <a:pPr>
                <a:defRPr/>
              </a:pPr>
              <a:t>128</a:t>
            </a:fld>
            <a:endParaRPr lang="en-US" altLang="en-US" dirty="0"/>
          </a:p>
        </p:txBody>
      </p:sp>
      <p:sp>
        <p:nvSpPr>
          <p:cNvPr id="6" name="Rectangle 5">
            <a:extLst>
              <a:ext uri="{FF2B5EF4-FFF2-40B4-BE49-F238E27FC236}">
                <a16:creationId xmlns:a16="http://schemas.microsoft.com/office/drawing/2014/main" id="{1F3AD2BF-79EB-40B5-83F6-5E8CE87C3E0E}"/>
              </a:ext>
            </a:extLst>
          </p:cNvPr>
          <p:cNvSpPr/>
          <p:nvPr/>
        </p:nvSpPr>
        <p:spPr>
          <a:xfrm>
            <a:off x="5791200" y="3124200"/>
            <a:ext cx="990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002">
            <a:extLst>
              <a:ext uri="{FF2B5EF4-FFF2-40B4-BE49-F238E27FC236}">
                <a16:creationId xmlns:a16="http://schemas.microsoft.com/office/drawing/2014/main" id="{D43FB1CA-34E0-427F-BEE4-596D5117C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36" b="9731"/>
          <a:stretch/>
        </p:blipFill>
        <p:spPr bwMode="auto">
          <a:xfrm>
            <a:off x="251295" y="2590800"/>
            <a:ext cx="8740305" cy="365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615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5641527A-4AEA-43D1-BE42-A489B666EF08}"/>
              </a:ext>
            </a:extLst>
          </p:cNvPr>
          <p:cNvSpPr>
            <a:spLocks noGrp="1" noChangeArrowheads="1"/>
          </p:cNvSpPr>
          <p:nvPr>
            <p:ph type="title"/>
          </p:nvPr>
        </p:nvSpPr>
        <p:spPr>
          <a:xfrm>
            <a:off x="1703388" y="3352800"/>
            <a:ext cx="5943600" cy="1143000"/>
          </a:xfrm>
        </p:spPr>
        <p:txBody>
          <a:bodyPr/>
          <a:lstStyle/>
          <a:p>
            <a:r>
              <a:rPr lang="en-US" altLang="en-US" sz="7200" b="1" dirty="0">
                <a:solidFill>
                  <a:schemeClr val="tx1"/>
                </a:solidFill>
              </a:rPr>
              <a:t>Import DMRs</a:t>
            </a:r>
          </a:p>
        </p:txBody>
      </p:sp>
      <p:sp>
        <p:nvSpPr>
          <p:cNvPr id="7" name="Slide Number Placeholder 6">
            <a:extLst>
              <a:ext uri="{FF2B5EF4-FFF2-40B4-BE49-F238E27FC236}">
                <a16:creationId xmlns:a16="http://schemas.microsoft.com/office/drawing/2014/main" id="{5E2D303A-A860-40B3-A07D-FF19DBC10BC5}"/>
              </a:ext>
            </a:extLst>
          </p:cNvPr>
          <p:cNvSpPr>
            <a:spLocks noGrp="1"/>
          </p:cNvSpPr>
          <p:nvPr>
            <p:ph type="sldNum" sz="quarter" idx="12"/>
          </p:nvPr>
        </p:nvSpPr>
        <p:spPr/>
        <p:txBody>
          <a:bodyPr/>
          <a:lstStyle/>
          <a:p>
            <a:pPr>
              <a:defRPr/>
            </a:pPr>
            <a:fld id="{A84196CC-A77F-4DD1-BB65-E3FB4C100F16}" type="slidenum">
              <a:rPr lang="en-US" altLang="en-US" smtClean="0"/>
              <a:pPr>
                <a:defRPr/>
              </a:pPr>
              <a:t>129</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C98AA2CC-3C0E-4DB7-81D0-512DA5BA0375}"/>
              </a:ext>
            </a:extLst>
          </p:cNvPr>
          <p:cNvSpPr>
            <a:spLocks noGrp="1" noChangeArrowheads="1"/>
          </p:cNvSpPr>
          <p:nvPr>
            <p:ph type="title"/>
          </p:nvPr>
        </p:nvSpPr>
        <p:spPr>
          <a:xfrm>
            <a:off x="685800" y="671513"/>
            <a:ext cx="6343650" cy="709612"/>
          </a:xfrm>
        </p:spPr>
        <p:txBody>
          <a:bodyPr/>
          <a:lstStyle/>
          <a:p>
            <a:pPr eaLnBrk="1" hangingPunct="1"/>
            <a:r>
              <a:rPr lang="en-US" altLang="en-US" dirty="0"/>
              <a:t>Select </a:t>
            </a:r>
            <a:r>
              <a:rPr lang="en-US" altLang="en-US" b="1" dirty="0"/>
              <a:t>Instance</a:t>
            </a:r>
            <a:r>
              <a:rPr lang="en-US" altLang="en-US" dirty="0"/>
              <a:t> </a:t>
            </a:r>
          </a:p>
        </p:txBody>
      </p:sp>
      <p:sp>
        <p:nvSpPr>
          <p:cNvPr id="29699" name="Content Placeholder 4">
            <a:extLst>
              <a:ext uri="{FF2B5EF4-FFF2-40B4-BE49-F238E27FC236}">
                <a16:creationId xmlns:a16="http://schemas.microsoft.com/office/drawing/2014/main" id="{F9348E03-FA02-47C5-A6AC-08B4D15E8EB5}"/>
              </a:ext>
            </a:extLst>
          </p:cNvPr>
          <p:cNvSpPr>
            <a:spLocks noGrp="1" noChangeArrowheads="1"/>
          </p:cNvSpPr>
          <p:nvPr>
            <p:ph idx="1"/>
          </p:nvPr>
        </p:nvSpPr>
        <p:spPr>
          <a:xfrm>
            <a:off x="282574" y="2189162"/>
            <a:ext cx="3984625" cy="4287838"/>
          </a:xfrm>
        </p:spPr>
        <p:txBody>
          <a:bodyPr/>
          <a:lstStyle/>
          <a:p>
            <a:pPr eaLnBrk="1" hangingPunct="1"/>
            <a:r>
              <a:rPr lang="en-US" altLang="en-US" sz="2000" dirty="0"/>
              <a:t>Select  your Regulatory Authority</a:t>
            </a:r>
          </a:p>
          <a:p>
            <a:pPr eaLnBrk="1" hangingPunct="1"/>
            <a:r>
              <a:rPr lang="en-US" altLang="en-US" sz="2000" dirty="0"/>
              <a:t>For example:</a:t>
            </a:r>
          </a:p>
          <a:p>
            <a:pPr lvl="1" eaLnBrk="1" hangingPunct="1"/>
            <a:r>
              <a:rPr lang="en-US" altLang="en-US" sz="2000" dirty="0"/>
              <a:t>Virgin Islands – DMRs are sent to state agency</a:t>
            </a:r>
          </a:p>
          <a:p>
            <a:pPr lvl="2" eaLnBrk="1" hangingPunct="1"/>
            <a:r>
              <a:rPr lang="en-US" altLang="en-US" sz="2000" dirty="0"/>
              <a:t>Choose </a:t>
            </a:r>
            <a:r>
              <a:rPr lang="en-US" altLang="en-US" sz="2000" b="1" dirty="0"/>
              <a:t>USVI DPNR-DEP</a:t>
            </a:r>
          </a:p>
          <a:p>
            <a:pPr lvl="1" eaLnBrk="1" hangingPunct="1"/>
            <a:r>
              <a:rPr lang="en-US" altLang="en-US" sz="2000" dirty="0"/>
              <a:t>Puerto Rico facilities submit DMRs to EPA</a:t>
            </a:r>
          </a:p>
          <a:p>
            <a:pPr lvl="2" eaLnBrk="1" hangingPunct="1"/>
            <a:r>
              <a:rPr lang="en-US" altLang="en-US" sz="2000" dirty="0"/>
              <a:t>Choose </a:t>
            </a:r>
            <a:r>
              <a:rPr lang="en-US" altLang="en-US" sz="2000" b="1" dirty="0"/>
              <a:t>EPA Region 2 </a:t>
            </a:r>
            <a:r>
              <a:rPr lang="en-US" altLang="en-US" sz="2000" dirty="0"/>
              <a:t>Instance</a:t>
            </a:r>
          </a:p>
        </p:txBody>
      </p:sp>
      <p:sp>
        <p:nvSpPr>
          <p:cNvPr id="2" name="Slide Number Placeholder 1">
            <a:extLst>
              <a:ext uri="{FF2B5EF4-FFF2-40B4-BE49-F238E27FC236}">
                <a16:creationId xmlns:a16="http://schemas.microsoft.com/office/drawing/2014/main" id="{C461F1B5-0F4C-4EFB-99AE-8D41FEFE2525}"/>
              </a:ext>
            </a:extLst>
          </p:cNvPr>
          <p:cNvSpPr>
            <a:spLocks noGrp="1"/>
          </p:cNvSpPr>
          <p:nvPr>
            <p:ph type="sldNum" sz="quarter" idx="12"/>
          </p:nvPr>
        </p:nvSpPr>
        <p:spPr/>
        <p:txBody>
          <a:bodyPr/>
          <a:lstStyle/>
          <a:p>
            <a:pPr>
              <a:defRPr/>
            </a:pPr>
            <a:fld id="{7CA501F8-4DCD-4842-97A7-330D9B89EFB6}" type="slidenum">
              <a:rPr lang="en-US" altLang="en-US" smtClean="0"/>
              <a:pPr>
                <a:defRPr/>
              </a:pPr>
              <a:t>13</a:t>
            </a:fld>
            <a:endParaRPr lang="en-US" altLang="en-US" dirty="0"/>
          </a:p>
        </p:txBody>
      </p:sp>
      <p:pic>
        <p:nvPicPr>
          <p:cNvPr id="3" name="Picture 2">
            <a:extLst>
              <a:ext uri="{FF2B5EF4-FFF2-40B4-BE49-F238E27FC236}">
                <a16:creationId xmlns:a16="http://schemas.microsoft.com/office/drawing/2014/main" id="{F665F1F7-8BEB-4D17-B9F5-124D37EFD30B}"/>
              </a:ext>
            </a:extLst>
          </p:cNvPr>
          <p:cNvPicPr>
            <a:picLocks noChangeAspect="1"/>
          </p:cNvPicPr>
          <p:nvPr/>
        </p:nvPicPr>
        <p:blipFill>
          <a:blip r:embed="rId3"/>
          <a:stretch>
            <a:fillRect/>
          </a:stretch>
        </p:blipFill>
        <p:spPr>
          <a:xfrm>
            <a:off x="4267200" y="2215632"/>
            <a:ext cx="4514286" cy="4000000"/>
          </a:xfrm>
          <a:prstGeom prst="rect">
            <a:avLst/>
          </a:prstGeom>
        </p:spPr>
      </p:pic>
      <p:sp>
        <p:nvSpPr>
          <p:cNvPr id="4" name="Rectangle 3">
            <a:extLst>
              <a:ext uri="{FF2B5EF4-FFF2-40B4-BE49-F238E27FC236}">
                <a16:creationId xmlns:a16="http://schemas.microsoft.com/office/drawing/2014/main" id="{C5E3764A-B960-45BF-B1DB-553BA025A05B}"/>
              </a:ext>
            </a:extLst>
          </p:cNvPr>
          <p:cNvSpPr/>
          <p:nvPr/>
        </p:nvSpPr>
        <p:spPr>
          <a:xfrm>
            <a:off x="4495800" y="3352800"/>
            <a:ext cx="2209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05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a:extLst>
              <a:ext uri="{FF2B5EF4-FFF2-40B4-BE49-F238E27FC236}">
                <a16:creationId xmlns:a16="http://schemas.microsoft.com/office/drawing/2014/main" id="{5254698C-8AD5-4947-A786-907F5837000F}"/>
              </a:ext>
            </a:extLst>
          </p:cNvPr>
          <p:cNvSpPr>
            <a:spLocks noGrp="1" noChangeArrowheads="1"/>
          </p:cNvSpPr>
          <p:nvPr>
            <p:ph type="title"/>
          </p:nvPr>
        </p:nvSpPr>
        <p:spPr>
          <a:xfrm>
            <a:off x="609600" y="609600"/>
            <a:ext cx="8229600" cy="808038"/>
          </a:xfrm>
        </p:spPr>
        <p:txBody>
          <a:bodyPr/>
          <a:lstStyle/>
          <a:p>
            <a:pPr eaLnBrk="1" hangingPunct="1"/>
            <a:r>
              <a:rPr lang="en-US" altLang="en-US" sz="4000" dirty="0"/>
              <a:t>Importing Files</a:t>
            </a:r>
            <a:endParaRPr lang="en-US" altLang="en-US" dirty="0"/>
          </a:p>
        </p:txBody>
      </p:sp>
      <p:sp>
        <p:nvSpPr>
          <p:cNvPr id="198659" name="Rectangle 4">
            <a:extLst>
              <a:ext uri="{FF2B5EF4-FFF2-40B4-BE49-F238E27FC236}">
                <a16:creationId xmlns:a16="http://schemas.microsoft.com/office/drawing/2014/main" id="{64758154-38D5-45A5-9D22-6AEF72F3D42D}"/>
              </a:ext>
            </a:extLst>
          </p:cNvPr>
          <p:cNvSpPr>
            <a:spLocks noGrp="1" noChangeArrowheads="1"/>
          </p:cNvSpPr>
          <p:nvPr>
            <p:ph type="body" sz="half" idx="1"/>
          </p:nvPr>
        </p:nvSpPr>
        <p:spPr>
          <a:xfrm>
            <a:off x="896938" y="2286000"/>
            <a:ext cx="6781800" cy="2995613"/>
          </a:xfrm>
        </p:spPr>
        <p:txBody>
          <a:bodyPr/>
          <a:lstStyle/>
          <a:p>
            <a:pPr marL="533400" indent="-533400" eaLnBrk="1" hangingPunct="1"/>
            <a:r>
              <a:rPr lang="en-US" altLang="en-US" sz="2800" dirty="0"/>
              <a:t>Import Files allowed for:</a:t>
            </a:r>
          </a:p>
          <a:p>
            <a:pPr marL="533400" indent="-533400" eaLnBrk="1" hangingPunct="1"/>
            <a:endParaRPr lang="en-US" altLang="en-US" dirty="0"/>
          </a:p>
          <a:p>
            <a:pPr marL="914400" lvl="1" indent="-457200" eaLnBrk="1" hangingPunct="1"/>
            <a:r>
              <a:rPr lang="en-US" altLang="en-US" sz="2400" dirty="0"/>
              <a:t>New data</a:t>
            </a:r>
          </a:p>
          <a:p>
            <a:pPr marL="914400" lvl="1" indent="-457200" eaLnBrk="1" hangingPunct="1"/>
            <a:r>
              <a:rPr lang="en-US" altLang="en-US" sz="2400" dirty="0"/>
              <a:t>Partially entered data  (in progress)</a:t>
            </a:r>
          </a:p>
          <a:p>
            <a:pPr marL="914400" lvl="1" indent="-457200" eaLnBrk="1" hangingPunct="1"/>
            <a:r>
              <a:rPr lang="en-US" altLang="en-US" sz="2400" dirty="0"/>
              <a:t>DMR Corrections</a:t>
            </a:r>
          </a:p>
          <a:p>
            <a:pPr marL="1295400" lvl="2" indent="-381000" eaLnBrk="1" hangingPunct="1"/>
            <a:endParaRPr lang="en-US" altLang="en-US" sz="2000" dirty="0"/>
          </a:p>
        </p:txBody>
      </p:sp>
      <p:sp>
        <p:nvSpPr>
          <p:cNvPr id="2" name="Slide Number Placeholder 1">
            <a:extLst>
              <a:ext uri="{FF2B5EF4-FFF2-40B4-BE49-F238E27FC236}">
                <a16:creationId xmlns:a16="http://schemas.microsoft.com/office/drawing/2014/main" id="{4C9C16C4-538C-4F4C-A5D9-35D6DE175B42}"/>
              </a:ext>
            </a:extLst>
          </p:cNvPr>
          <p:cNvSpPr>
            <a:spLocks noGrp="1"/>
          </p:cNvSpPr>
          <p:nvPr>
            <p:ph type="sldNum" sz="quarter" idx="12"/>
          </p:nvPr>
        </p:nvSpPr>
        <p:spPr/>
        <p:txBody>
          <a:bodyPr/>
          <a:lstStyle/>
          <a:p>
            <a:pPr>
              <a:defRPr/>
            </a:pPr>
            <a:fld id="{6C2C02EA-597C-4435-8AD2-8D9D20F2B696}" type="slidenum">
              <a:rPr lang="en-US" altLang="en-US" smtClean="0"/>
              <a:pPr>
                <a:defRPr/>
              </a:pPr>
              <a:t>130</a:t>
            </a:fld>
            <a:endParaRPr lang="en-US" alt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2">
            <a:extLst>
              <a:ext uri="{FF2B5EF4-FFF2-40B4-BE49-F238E27FC236}">
                <a16:creationId xmlns:a16="http://schemas.microsoft.com/office/drawing/2014/main" id="{1BBEACA4-640D-4F13-8ECB-5F1F188AAC9F}"/>
              </a:ext>
            </a:extLst>
          </p:cNvPr>
          <p:cNvSpPr>
            <a:spLocks noGrp="1" noChangeArrowheads="1"/>
          </p:cNvSpPr>
          <p:nvPr>
            <p:ph type="title"/>
          </p:nvPr>
        </p:nvSpPr>
        <p:spPr>
          <a:xfrm>
            <a:off x="609600" y="609600"/>
            <a:ext cx="6343650" cy="709613"/>
          </a:xfrm>
        </p:spPr>
        <p:txBody>
          <a:bodyPr/>
          <a:lstStyle/>
          <a:p>
            <a:r>
              <a:rPr lang="en-US" altLang="en-US" sz="4000" dirty="0"/>
              <a:t>Roles for Importing</a:t>
            </a:r>
          </a:p>
        </p:txBody>
      </p:sp>
      <p:sp>
        <p:nvSpPr>
          <p:cNvPr id="16388" name="Rectangle 4">
            <a:extLst>
              <a:ext uri="{FF2B5EF4-FFF2-40B4-BE49-F238E27FC236}">
                <a16:creationId xmlns:a16="http://schemas.microsoft.com/office/drawing/2014/main" id="{B4FF3086-CEC2-4245-B26D-21734D47D317}"/>
              </a:ext>
            </a:extLst>
          </p:cNvPr>
          <p:cNvSpPr>
            <a:spLocks noGrp="1" noChangeArrowheads="1"/>
          </p:cNvSpPr>
          <p:nvPr>
            <p:ph idx="1"/>
          </p:nvPr>
        </p:nvSpPr>
        <p:spPr>
          <a:xfrm>
            <a:off x="1524000" y="2362200"/>
            <a:ext cx="4622800" cy="3530600"/>
          </a:xfrm>
        </p:spPr>
        <p:txBody>
          <a:bodyPr/>
          <a:lstStyle/>
          <a:p>
            <a:pPr marL="533400" indent="-533400" eaLnBrk="1" hangingPunct="1">
              <a:defRPr/>
            </a:pPr>
            <a:r>
              <a:rPr lang="en-US" altLang="en-US" sz="3200" dirty="0"/>
              <a:t>Signatory</a:t>
            </a:r>
          </a:p>
          <a:p>
            <a:pPr marL="933450" lvl="1" indent="-533400" eaLnBrk="1" hangingPunct="1">
              <a:defRPr/>
            </a:pPr>
            <a:r>
              <a:rPr lang="en-US" altLang="en-US" sz="2400" dirty="0"/>
              <a:t>Import file</a:t>
            </a:r>
          </a:p>
          <a:p>
            <a:pPr marL="933450" lvl="1" indent="-533400" eaLnBrk="1" hangingPunct="1">
              <a:defRPr/>
            </a:pPr>
            <a:r>
              <a:rPr lang="en-US" altLang="en-US" sz="2400" dirty="0"/>
              <a:t>Sign DMR</a:t>
            </a:r>
          </a:p>
          <a:p>
            <a:pPr marL="533400" indent="-533400" eaLnBrk="1" hangingPunct="1">
              <a:defRPr/>
            </a:pPr>
            <a:endParaRPr lang="en-US" altLang="en-US" dirty="0"/>
          </a:p>
          <a:p>
            <a:pPr marL="533400" indent="-533400" eaLnBrk="1" hangingPunct="1">
              <a:defRPr/>
            </a:pPr>
            <a:r>
              <a:rPr lang="en-US" altLang="en-US" sz="3200" dirty="0"/>
              <a:t>Edit</a:t>
            </a:r>
          </a:p>
          <a:p>
            <a:pPr marL="933450" lvl="1" indent="-533400" eaLnBrk="1" hangingPunct="1">
              <a:defRPr/>
            </a:pPr>
            <a:r>
              <a:rPr lang="en-US" altLang="en-US" sz="2400" dirty="0"/>
              <a:t>Import file</a:t>
            </a:r>
          </a:p>
          <a:p>
            <a:pPr marL="533400" indent="-533400" eaLnBrk="1" hangingPunct="1">
              <a:defRPr/>
            </a:pPr>
            <a:endParaRPr lang="en-US" altLang="en-US" sz="4400" dirty="0"/>
          </a:p>
          <a:p>
            <a:pPr marL="914400" lvl="1" indent="-457200" eaLnBrk="1" hangingPunct="1">
              <a:defRPr/>
            </a:pPr>
            <a:endParaRPr lang="en-US" altLang="en-US" sz="2400" dirty="0"/>
          </a:p>
          <a:p>
            <a:pPr marL="1295400" lvl="2" indent="-381000" eaLnBrk="1" hangingPunct="1">
              <a:defRPr/>
            </a:pPr>
            <a:endParaRPr lang="en-US" altLang="en-US" sz="2000" dirty="0"/>
          </a:p>
        </p:txBody>
      </p:sp>
      <p:sp>
        <p:nvSpPr>
          <p:cNvPr id="2" name="Slide Number Placeholder 1">
            <a:extLst>
              <a:ext uri="{FF2B5EF4-FFF2-40B4-BE49-F238E27FC236}">
                <a16:creationId xmlns:a16="http://schemas.microsoft.com/office/drawing/2014/main" id="{8B788F2F-08F8-4D83-977F-5464A7E3208C}"/>
              </a:ext>
            </a:extLst>
          </p:cNvPr>
          <p:cNvSpPr>
            <a:spLocks noGrp="1"/>
          </p:cNvSpPr>
          <p:nvPr>
            <p:ph type="sldNum" sz="quarter" idx="12"/>
          </p:nvPr>
        </p:nvSpPr>
        <p:spPr/>
        <p:txBody>
          <a:bodyPr/>
          <a:lstStyle/>
          <a:p>
            <a:pPr>
              <a:defRPr/>
            </a:pPr>
            <a:fld id="{19DE2749-91CC-4044-97D0-7C2CCDD12416}" type="slidenum">
              <a:rPr lang="en-US" altLang="en-US" smtClean="0"/>
              <a:pPr>
                <a:defRPr/>
              </a:pPr>
              <a:t>131</a:t>
            </a:fld>
            <a:endParaRPr lang="en-US"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5">
            <a:extLst>
              <a:ext uri="{FF2B5EF4-FFF2-40B4-BE49-F238E27FC236}">
                <a16:creationId xmlns:a16="http://schemas.microsoft.com/office/drawing/2014/main" id="{7A46B3B6-A625-492D-91AE-DD728D3357DA}"/>
              </a:ext>
            </a:extLst>
          </p:cNvPr>
          <p:cNvSpPr>
            <a:spLocks noGrp="1" noChangeArrowheads="1"/>
          </p:cNvSpPr>
          <p:nvPr>
            <p:ph type="title"/>
          </p:nvPr>
        </p:nvSpPr>
        <p:spPr>
          <a:xfrm>
            <a:off x="609600" y="623888"/>
            <a:ext cx="8229600" cy="804862"/>
          </a:xfrm>
        </p:spPr>
        <p:txBody>
          <a:bodyPr/>
          <a:lstStyle/>
          <a:p>
            <a:r>
              <a:rPr lang="en-US" altLang="en-US" sz="4000" dirty="0"/>
              <a:t>Import DMR File Processing</a:t>
            </a:r>
          </a:p>
        </p:txBody>
      </p:sp>
      <p:sp>
        <p:nvSpPr>
          <p:cNvPr id="202755" name="Content Placeholder 7">
            <a:extLst>
              <a:ext uri="{FF2B5EF4-FFF2-40B4-BE49-F238E27FC236}">
                <a16:creationId xmlns:a16="http://schemas.microsoft.com/office/drawing/2014/main" id="{520FAAC1-1A29-47CD-8827-948080A369EF}"/>
              </a:ext>
            </a:extLst>
          </p:cNvPr>
          <p:cNvSpPr>
            <a:spLocks noGrp="1" noChangeArrowheads="1"/>
          </p:cNvSpPr>
          <p:nvPr>
            <p:ph idx="1"/>
          </p:nvPr>
        </p:nvSpPr>
        <p:spPr>
          <a:xfrm>
            <a:off x="863600" y="2489200"/>
            <a:ext cx="7213600" cy="3530600"/>
          </a:xfrm>
        </p:spPr>
        <p:txBody>
          <a:bodyPr/>
          <a:lstStyle/>
          <a:p>
            <a:r>
              <a:rPr lang="en-US" altLang="en-US" sz="2400" dirty="0"/>
              <a:t>Two people Importing at the same time or if you make small revision and submitted a file 2 times…. let the first one finish before submitting the 2</a:t>
            </a:r>
            <a:r>
              <a:rPr lang="en-US" altLang="en-US" sz="2400" baseline="30000" dirty="0"/>
              <a:t>nd</a:t>
            </a:r>
            <a:r>
              <a:rPr lang="en-US" altLang="en-US" sz="2400" dirty="0"/>
              <a:t> file</a:t>
            </a:r>
          </a:p>
          <a:p>
            <a:endParaRPr lang="en-US" altLang="en-US" dirty="0"/>
          </a:p>
        </p:txBody>
      </p:sp>
      <p:pic>
        <p:nvPicPr>
          <p:cNvPr id="202756" name="Picture 3" descr="C:\Program Files\Microsoft Office\MEDIA\CAGCAT10\j0292020.wmf">
            <a:extLst>
              <a:ext uri="{FF2B5EF4-FFF2-40B4-BE49-F238E27FC236}">
                <a16:creationId xmlns:a16="http://schemas.microsoft.com/office/drawing/2014/main" id="{B58AE420-EC2F-448A-9B10-2B3C64DDA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8" y="4191000"/>
            <a:ext cx="15255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7" name="Picture 2" descr="C:\Program Files\Microsoft Office\MEDIA\CAGCAT10\j0195384.wmf">
            <a:extLst>
              <a:ext uri="{FF2B5EF4-FFF2-40B4-BE49-F238E27FC236}">
                <a16:creationId xmlns:a16="http://schemas.microsoft.com/office/drawing/2014/main" id="{32012B35-B9B2-4053-928E-718F851F7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4151313"/>
            <a:ext cx="14970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C9961BF-5F0D-4841-BCA5-4801E49B9B8B}"/>
              </a:ext>
            </a:extLst>
          </p:cNvPr>
          <p:cNvSpPr>
            <a:spLocks noGrp="1"/>
          </p:cNvSpPr>
          <p:nvPr>
            <p:ph type="sldNum" sz="quarter" idx="12"/>
          </p:nvPr>
        </p:nvSpPr>
        <p:spPr/>
        <p:txBody>
          <a:bodyPr/>
          <a:lstStyle/>
          <a:p>
            <a:pPr>
              <a:defRPr/>
            </a:pPr>
            <a:fld id="{2C9ABFC2-D4CC-41DC-85FB-49C955257F1E}" type="slidenum">
              <a:rPr lang="en-US" altLang="en-US" smtClean="0"/>
              <a:pPr>
                <a:defRPr/>
              </a:pPr>
              <a:t>132</a:t>
            </a:fld>
            <a:endParaRPr lang="en-US"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BC3C22-7DB8-49F8-A205-421E96CAFCFC}"/>
              </a:ext>
            </a:extLst>
          </p:cNvPr>
          <p:cNvSpPr>
            <a:spLocks noGrp="1"/>
          </p:cNvSpPr>
          <p:nvPr>
            <p:ph sz="half" idx="1"/>
          </p:nvPr>
        </p:nvSpPr>
        <p:spPr>
          <a:xfrm>
            <a:off x="152400" y="2286000"/>
            <a:ext cx="8839200" cy="4276725"/>
          </a:xfrm>
        </p:spPr>
        <p:txBody>
          <a:bodyPr>
            <a:normAutofit/>
          </a:bodyPr>
          <a:lstStyle/>
          <a:p>
            <a:pPr marL="403225" lvl="1" indent="0">
              <a:buNone/>
            </a:pPr>
            <a:endParaRPr lang="en-US" altLang="en-US" sz="2400" b="1" dirty="0">
              <a:solidFill>
                <a:srgbClr val="8C8C8C"/>
              </a:solidFill>
            </a:endParaRPr>
          </a:p>
          <a:p>
            <a:pPr lvl="1"/>
            <a:r>
              <a:rPr lang="en-US" sz="2400" b="1" dirty="0">
                <a:solidFill>
                  <a:schemeClr val="tx1"/>
                </a:solidFill>
              </a:rPr>
              <a:t>ServiceNow link: </a:t>
            </a:r>
            <a:r>
              <a:rPr lang="en-US" sz="2400" dirty="0">
                <a:solidFill>
                  <a:srgbClr val="FF0000"/>
                </a:solidFill>
                <a:hlinkClick r:id="rId2"/>
              </a:rPr>
              <a:t>https://usepa.servicenowservices.com/oeca_icis?id=kb_article_view&amp;sys_kb_id=ddfb60851b960950cb91a759bc4bcb53&amp;spa=1</a:t>
            </a:r>
            <a:r>
              <a:rPr lang="en-US" sz="2400" dirty="0">
                <a:solidFill>
                  <a:srgbClr val="FF0000"/>
                </a:solidFill>
              </a:rPr>
              <a:t> </a:t>
            </a:r>
          </a:p>
        </p:txBody>
      </p:sp>
      <p:sp>
        <p:nvSpPr>
          <p:cNvPr id="7" name="Slide Number Placeholder 6">
            <a:extLst>
              <a:ext uri="{FF2B5EF4-FFF2-40B4-BE49-F238E27FC236}">
                <a16:creationId xmlns:a16="http://schemas.microsoft.com/office/drawing/2014/main" id="{5E2D303A-A860-40B3-A07D-FF19DBC10BC5}"/>
              </a:ext>
            </a:extLst>
          </p:cNvPr>
          <p:cNvSpPr>
            <a:spLocks noGrp="1"/>
          </p:cNvSpPr>
          <p:nvPr>
            <p:ph type="sldNum" sz="quarter" idx="12"/>
          </p:nvPr>
        </p:nvSpPr>
        <p:spPr/>
        <p:txBody>
          <a:bodyPr/>
          <a:lstStyle/>
          <a:p>
            <a:pPr>
              <a:defRPr/>
            </a:pPr>
            <a:fld id="{A84196CC-A77F-4DD1-BB65-E3FB4C100F16}" type="slidenum">
              <a:rPr lang="en-US" altLang="en-US" smtClean="0"/>
              <a:pPr>
                <a:defRPr/>
              </a:pPr>
              <a:t>133</a:t>
            </a:fld>
            <a:endParaRPr lang="en-US" altLang="en-US" dirty="0"/>
          </a:p>
        </p:txBody>
      </p:sp>
      <p:sp>
        <p:nvSpPr>
          <p:cNvPr id="2" name="Rectangle 1">
            <a:extLst>
              <a:ext uri="{FF2B5EF4-FFF2-40B4-BE49-F238E27FC236}">
                <a16:creationId xmlns:a16="http://schemas.microsoft.com/office/drawing/2014/main" id="{58ABE50A-9539-4C4E-B9C1-CA56099B4A94}"/>
              </a:ext>
            </a:extLst>
          </p:cNvPr>
          <p:cNvSpPr/>
          <p:nvPr/>
        </p:nvSpPr>
        <p:spPr>
          <a:xfrm>
            <a:off x="674686" y="679450"/>
            <a:ext cx="7326313" cy="1738938"/>
          </a:xfrm>
          <a:prstGeom prst="rect">
            <a:avLst/>
          </a:prstGeom>
        </p:spPr>
        <p:txBody>
          <a:bodyPr wrap="square">
            <a:spAutoFit/>
          </a:bodyPr>
          <a:lstStyle/>
          <a:p>
            <a:r>
              <a:rPr lang="en-US" altLang="en-US" sz="3500" b="1" dirty="0">
                <a:solidFill>
                  <a:schemeClr val="bg1"/>
                </a:solidFill>
              </a:rPr>
              <a:t>Video Demo: </a:t>
            </a:r>
            <a:r>
              <a:rPr lang="en-US" altLang="en-US" sz="3600" b="1" dirty="0">
                <a:solidFill>
                  <a:schemeClr val="tx1"/>
                </a:solidFill>
              </a:rPr>
              <a:t>How to Import DMRs:</a:t>
            </a:r>
          </a:p>
          <a:p>
            <a:endParaRPr lang="en-US" sz="3500" b="1" dirty="0">
              <a:solidFill>
                <a:schemeClr val="bg1"/>
              </a:solidFill>
            </a:endParaRPr>
          </a:p>
        </p:txBody>
      </p:sp>
    </p:spTree>
    <p:extLst>
      <p:ext uri="{BB962C8B-B14F-4D97-AF65-F5344CB8AC3E}">
        <p14:creationId xmlns:p14="http://schemas.microsoft.com/office/powerpoint/2010/main" val="23317918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a:extLst>
              <a:ext uri="{FF2B5EF4-FFF2-40B4-BE49-F238E27FC236}">
                <a16:creationId xmlns:a16="http://schemas.microsoft.com/office/drawing/2014/main" id="{4A96B79A-C850-4D47-88A5-F8AE019130B5}"/>
              </a:ext>
            </a:extLst>
          </p:cNvPr>
          <p:cNvSpPr>
            <a:spLocks noGrp="1" noChangeArrowheads="1"/>
          </p:cNvSpPr>
          <p:nvPr>
            <p:ph type="title"/>
          </p:nvPr>
        </p:nvSpPr>
        <p:spPr>
          <a:xfrm>
            <a:off x="2362200" y="3352800"/>
            <a:ext cx="4914900" cy="1143000"/>
          </a:xfrm>
        </p:spPr>
        <p:txBody>
          <a:bodyPr/>
          <a:lstStyle/>
          <a:p>
            <a:r>
              <a:rPr lang="en-US" altLang="en-US" sz="7200" b="1" dirty="0">
                <a:solidFill>
                  <a:schemeClr val="tx1"/>
                </a:solidFill>
              </a:rPr>
              <a:t>Resources</a:t>
            </a:r>
          </a:p>
        </p:txBody>
      </p:sp>
      <p:sp>
        <p:nvSpPr>
          <p:cNvPr id="7" name="Slide Number Placeholder 6">
            <a:extLst>
              <a:ext uri="{FF2B5EF4-FFF2-40B4-BE49-F238E27FC236}">
                <a16:creationId xmlns:a16="http://schemas.microsoft.com/office/drawing/2014/main" id="{2F8139A3-12C3-4C46-BAA1-81B936C61428}"/>
              </a:ext>
            </a:extLst>
          </p:cNvPr>
          <p:cNvSpPr>
            <a:spLocks noGrp="1"/>
          </p:cNvSpPr>
          <p:nvPr>
            <p:ph type="sldNum" sz="quarter" idx="12"/>
          </p:nvPr>
        </p:nvSpPr>
        <p:spPr/>
        <p:txBody>
          <a:bodyPr/>
          <a:lstStyle/>
          <a:p>
            <a:pPr>
              <a:defRPr/>
            </a:pPr>
            <a:fld id="{9BB7CF45-11DB-4795-8203-8FABEE9C2045}" type="slidenum">
              <a:rPr lang="en-US" altLang="en-US" smtClean="0"/>
              <a:pPr>
                <a:defRPr/>
              </a:pPr>
              <a:t>134</a:t>
            </a:fld>
            <a:endParaRPr lang="en-US" alt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38" y="788826"/>
            <a:ext cx="7086600" cy="1143000"/>
          </a:xfrm>
        </p:spPr>
        <p:txBody>
          <a:bodyPr/>
          <a:lstStyle/>
          <a:p>
            <a:r>
              <a:rPr lang="en-US" altLang="en-US" sz="3200" b="1" i="0" kern="1200" dirty="0">
                <a:solidFill>
                  <a:srgbClr val="EBEBEB"/>
                </a:solidFill>
                <a:latin typeface="+mj-lt"/>
                <a:ea typeface="+mj-ea"/>
                <a:cs typeface="+mj-cs"/>
              </a:rPr>
              <a:t>Where do I find out more about NetDMR? </a:t>
            </a:r>
            <a:br>
              <a:rPr lang="en-US" altLang="en-US" sz="3200" b="0" i="0" kern="1200" dirty="0">
                <a:solidFill>
                  <a:srgbClr val="EBEBEB"/>
                </a:solidFill>
                <a:latin typeface="+mj-lt"/>
                <a:ea typeface="+mj-ea"/>
                <a:cs typeface="+mj-cs"/>
              </a:rPr>
            </a:br>
            <a:endParaRPr lang="en-US" dirty="0"/>
          </a:p>
        </p:txBody>
      </p:sp>
      <p:sp>
        <p:nvSpPr>
          <p:cNvPr id="3" name="Content Placeholder 2"/>
          <p:cNvSpPr>
            <a:spLocks noGrp="1"/>
          </p:cNvSpPr>
          <p:nvPr>
            <p:ph idx="1"/>
          </p:nvPr>
        </p:nvSpPr>
        <p:spPr>
          <a:xfrm>
            <a:off x="76200" y="2057400"/>
            <a:ext cx="8915400" cy="4800600"/>
          </a:xfrm>
        </p:spPr>
        <p:txBody>
          <a:bodyPr/>
          <a:lstStyle/>
          <a:p>
            <a:pPr eaLnBrk="1" hangingPunct="1">
              <a:spcAft>
                <a:spcPts val="0"/>
              </a:spcAft>
              <a:buFont typeface="Wingdings" panose="05000000000000000000" pitchFamily="2" charset="2"/>
              <a:buChar char="q"/>
            </a:pPr>
            <a:r>
              <a:rPr lang="en-US" sz="2700" b="1" dirty="0">
                <a:solidFill>
                  <a:schemeClr val="tx1">
                    <a:lumMod val="75000"/>
                    <a:lumOff val="25000"/>
                  </a:schemeClr>
                </a:solidFill>
              </a:rPr>
              <a:t>New ServiceNow URL</a:t>
            </a:r>
            <a:r>
              <a:rPr lang="en-US" sz="2700" dirty="0">
                <a:solidFill>
                  <a:schemeClr val="tx1">
                    <a:lumMod val="75000"/>
                    <a:lumOff val="25000"/>
                  </a:schemeClr>
                </a:solidFill>
              </a:rPr>
              <a:t>:</a:t>
            </a:r>
          </a:p>
          <a:p>
            <a:pPr lvl="1" eaLnBrk="1" hangingPunct="1">
              <a:spcAft>
                <a:spcPts val="0"/>
              </a:spcAft>
              <a:buFont typeface="Wingdings 3" charset="2"/>
              <a:buChar char=""/>
            </a:pPr>
            <a:r>
              <a:rPr lang="en-US" sz="2700" dirty="0">
                <a:solidFill>
                  <a:schemeClr val="tx1">
                    <a:lumMod val="75000"/>
                    <a:lumOff val="25000"/>
                  </a:schemeClr>
                </a:solidFill>
                <a:hlinkClick r:id="rId2"/>
              </a:rPr>
              <a:t>https://usepa.servicenowservices.com/oeca_icis?id=netdmr_homepage</a:t>
            </a:r>
            <a:r>
              <a:rPr lang="en-US" sz="2700" dirty="0">
                <a:solidFill>
                  <a:schemeClr val="tx1">
                    <a:lumMod val="75000"/>
                    <a:lumOff val="25000"/>
                  </a:schemeClr>
                </a:solidFill>
              </a:rPr>
              <a:t> </a:t>
            </a:r>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p:txBody>
      </p:sp>
      <p:sp>
        <p:nvSpPr>
          <p:cNvPr id="5" name="Slide Number Placeholder 4"/>
          <p:cNvSpPr>
            <a:spLocks noGrp="1"/>
          </p:cNvSpPr>
          <p:nvPr>
            <p:ph type="sldNum" sz="quarter" idx="12"/>
          </p:nvPr>
        </p:nvSpPr>
        <p:spPr/>
        <p:txBody>
          <a:bodyPr/>
          <a:lstStyle/>
          <a:p>
            <a:pPr>
              <a:defRPr/>
            </a:pPr>
            <a:fld id="{2823E422-3178-431F-B5C0-B06926F32D5F}" type="slidenum">
              <a:rPr lang="en-US" smtClean="0"/>
              <a:pPr>
                <a:defRPr/>
              </a:pPr>
              <a:t>135</a:t>
            </a:fld>
            <a:endParaRPr lang="en-US" dirty="0"/>
          </a:p>
        </p:txBody>
      </p:sp>
      <p:pic>
        <p:nvPicPr>
          <p:cNvPr id="6" name="Content Placeholder 12">
            <a:extLst>
              <a:ext uri="{FF2B5EF4-FFF2-40B4-BE49-F238E27FC236}">
                <a16:creationId xmlns:a16="http://schemas.microsoft.com/office/drawing/2014/main" id="{EA29F631-564E-4414-BEDE-79E298B0ADD0}"/>
              </a:ext>
            </a:extLst>
          </p:cNvPr>
          <p:cNvPicPr>
            <a:picLocks noChangeAspect="1"/>
          </p:cNvPicPr>
          <p:nvPr/>
        </p:nvPicPr>
        <p:blipFill>
          <a:blip r:embed="rId3"/>
          <a:stretch>
            <a:fillRect/>
          </a:stretch>
        </p:blipFill>
        <p:spPr>
          <a:xfrm>
            <a:off x="2012613" y="3581400"/>
            <a:ext cx="5118773" cy="312245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092524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86600" cy="1295400"/>
          </a:xfrm>
        </p:spPr>
        <p:txBody>
          <a:bodyPr/>
          <a:lstStyle/>
          <a:p>
            <a:r>
              <a:rPr lang="en-US" b="1" dirty="0"/>
              <a:t>Users Support Contact Information:</a:t>
            </a:r>
            <a:br>
              <a:rPr lang="en-US" b="1" dirty="0"/>
            </a:br>
            <a:endParaRPr lang="en-US" b="1" dirty="0"/>
          </a:p>
        </p:txBody>
      </p:sp>
      <p:sp>
        <p:nvSpPr>
          <p:cNvPr id="3" name="Content Placeholder 2"/>
          <p:cNvSpPr>
            <a:spLocks noGrp="1"/>
          </p:cNvSpPr>
          <p:nvPr>
            <p:ph idx="1"/>
          </p:nvPr>
        </p:nvSpPr>
        <p:spPr>
          <a:xfrm>
            <a:off x="76200" y="2057400"/>
            <a:ext cx="8915400" cy="4800600"/>
          </a:xfrm>
        </p:spPr>
        <p:txBody>
          <a:bodyPr/>
          <a:lstStyle/>
          <a:p>
            <a:pPr>
              <a:buFont typeface="Wingdings" panose="05000000000000000000" pitchFamily="2" charset="2"/>
              <a:buChar char="q"/>
            </a:pPr>
            <a:r>
              <a:rPr lang="en-US" sz="1800" dirty="0"/>
              <a:t>EPA (NPDES eReporting) Helpdesk (</a:t>
            </a:r>
            <a:r>
              <a:rPr lang="en-US" sz="1800" b="1" u="sng" dirty="0"/>
              <a:t>recommended</a:t>
            </a:r>
            <a:r>
              <a:rPr lang="en-US" sz="1800" dirty="0"/>
              <a:t>)</a:t>
            </a:r>
          </a:p>
          <a:p>
            <a:pPr lvl="1">
              <a:buFont typeface="Wingdings" panose="05000000000000000000" pitchFamily="2" charset="2"/>
              <a:buChar char="ü"/>
            </a:pPr>
            <a:r>
              <a:rPr lang="en-US" dirty="0"/>
              <a:t>Email: </a:t>
            </a:r>
            <a:r>
              <a:rPr lang="en-US" dirty="0">
                <a:hlinkClick r:id="rId2"/>
              </a:rPr>
              <a:t>NPDESeReporting@epa.gov</a:t>
            </a:r>
            <a:endParaRPr lang="en-US" dirty="0"/>
          </a:p>
          <a:p>
            <a:pPr lvl="1">
              <a:buFont typeface="Wingdings" panose="05000000000000000000" pitchFamily="2" charset="2"/>
              <a:buChar char="ü"/>
            </a:pPr>
            <a:r>
              <a:rPr lang="en-US" dirty="0"/>
              <a:t>Phone: 1-877-227-8965 </a:t>
            </a:r>
          </a:p>
          <a:p>
            <a:pPr lvl="1">
              <a:buFont typeface="Wingdings" panose="05000000000000000000" pitchFamily="2" charset="2"/>
              <a:buChar char="ü"/>
            </a:pPr>
            <a:r>
              <a:rPr lang="en-US" dirty="0"/>
              <a:t>Issues with CDX and NetDMR: </a:t>
            </a:r>
            <a:r>
              <a:rPr lang="en-US" dirty="0">
                <a:highlight>
                  <a:srgbClr val="BADE8E"/>
                </a:highlight>
              </a:rPr>
              <a:t>Creating account in CDX, changing email address/Organization only, requesting access to permit (DAR/RO), submitting DMRs</a:t>
            </a:r>
          </a:p>
          <a:p>
            <a:pPr marL="457200" lvl="1" indent="0">
              <a:buNone/>
            </a:pPr>
            <a:endParaRPr lang="en-US" sz="1600" dirty="0"/>
          </a:p>
          <a:p>
            <a:pPr>
              <a:buFont typeface="Wingdings" panose="05000000000000000000" pitchFamily="2" charset="2"/>
              <a:buChar char="q"/>
            </a:pPr>
            <a:r>
              <a:rPr lang="en-US" sz="1800" dirty="0"/>
              <a:t>CDX Help Desk </a:t>
            </a:r>
          </a:p>
          <a:p>
            <a:pPr lvl="1">
              <a:buFont typeface="Wingdings" panose="05000000000000000000" pitchFamily="2" charset="2"/>
              <a:buChar char="ü"/>
            </a:pPr>
            <a:r>
              <a:rPr lang="en-US" sz="1600" dirty="0"/>
              <a:t>Email: </a:t>
            </a:r>
            <a:r>
              <a:rPr lang="en-US" sz="1600" dirty="0">
                <a:hlinkClick r:id="rId3"/>
              </a:rPr>
              <a:t>helpdesk@epacdx.net</a:t>
            </a:r>
            <a:endParaRPr lang="en-US" sz="1600" dirty="0"/>
          </a:p>
          <a:p>
            <a:pPr lvl="1">
              <a:buFont typeface="Wingdings" panose="05000000000000000000" pitchFamily="2" charset="2"/>
              <a:buChar char="ü"/>
            </a:pPr>
            <a:r>
              <a:rPr lang="en-US" sz="1600" dirty="0"/>
              <a:t>Phone: 888-890-1995</a:t>
            </a:r>
          </a:p>
          <a:p>
            <a:pPr lvl="1">
              <a:buFont typeface="Wingdings" panose="05000000000000000000" pitchFamily="2" charset="2"/>
              <a:buChar char="ü"/>
            </a:pPr>
            <a:r>
              <a:rPr lang="en-US" sz="1600" b="1" u="sng" dirty="0">
                <a:highlight>
                  <a:srgbClr val="BADE8E"/>
                </a:highlight>
              </a:rPr>
              <a:t>ONLY</a:t>
            </a:r>
            <a:r>
              <a:rPr lang="en-US" sz="1600" dirty="0"/>
              <a:t> If user’s require name change (first and last)</a:t>
            </a:r>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p:txBody>
      </p:sp>
      <p:sp>
        <p:nvSpPr>
          <p:cNvPr id="5" name="Slide Number Placeholder 4"/>
          <p:cNvSpPr>
            <a:spLocks noGrp="1"/>
          </p:cNvSpPr>
          <p:nvPr>
            <p:ph type="sldNum" sz="quarter" idx="12"/>
          </p:nvPr>
        </p:nvSpPr>
        <p:spPr/>
        <p:txBody>
          <a:bodyPr/>
          <a:lstStyle/>
          <a:p>
            <a:pPr>
              <a:defRPr/>
            </a:pPr>
            <a:fld id="{2823E422-3178-431F-B5C0-B06926F32D5F}" type="slidenum">
              <a:rPr lang="en-US" smtClean="0"/>
              <a:pPr>
                <a:defRPr/>
              </a:pPr>
              <a:t>136</a:t>
            </a:fld>
            <a:endParaRPr lang="en-US" dirty="0"/>
          </a:p>
        </p:txBody>
      </p:sp>
    </p:spTree>
    <p:extLst>
      <p:ext uri="{BB962C8B-B14F-4D97-AF65-F5344CB8AC3E}">
        <p14:creationId xmlns:p14="http://schemas.microsoft.com/office/powerpoint/2010/main" val="238552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C36200CF-3F07-4A80-93F6-FB4D62D56826}"/>
              </a:ext>
            </a:extLst>
          </p:cNvPr>
          <p:cNvSpPr>
            <a:spLocks noGrp="1" noChangeArrowheads="1"/>
          </p:cNvSpPr>
          <p:nvPr>
            <p:ph type="title"/>
          </p:nvPr>
        </p:nvSpPr>
        <p:spPr>
          <a:xfrm>
            <a:off x="685800" y="685800"/>
            <a:ext cx="6343650" cy="709613"/>
          </a:xfrm>
        </p:spPr>
        <p:txBody>
          <a:bodyPr/>
          <a:lstStyle/>
          <a:p>
            <a:pPr eaLnBrk="1" hangingPunct="1"/>
            <a:r>
              <a:rPr lang="en-US" altLang="en-US" dirty="0"/>
              <a:t>Select </a:t>
            </a:r>
            <a:r>
              <a:rPr lang="en-US" altLang="en-US" b="1" dirty="0"/>
              <a:t>User Type</a:t>
            </a:r>
          </a:p>
        </p:txBody>
      </p:sp>
      <p:sp>
        <p:nvSpPr>
          <p:cNvPr id="5" name="Content Placeholder 4">
            <a:extLst>
              <a:ext uri="{FF2B5EF4-FFF2-40B4-BE49-F238E27FC236}">
                <a16:creationId xmlns:a16="http://schemas.microsoft.com/office/drawing/2014/main" id="{B0EFF22A-5FE7-4070-8197-9A77309F43C9}"/>
              </a:ext>
            </a:extLst>
          </p:cNvPr>
          <p:cNvSpPr>
            <a:spLocks noGrp="1"/>
          </p:cNvSpPr>
          <p:nvPr>
            <p:ph idx="1"/>
          </p:nvPr>
        </p:nvSpPr>
        <p:spPr>
          <a:xfrm>
            <a:off x="457200" y="2514600"/>
            <a:ext cx="3886200" cy="3530600"/>
          </a:xfrm>
        </p:spPr>
        <p:txBody>
          <a:bodyPr/>
          <a:lstStyle/>
          <a:p>
            <a:pPr eaLnBrk="1" hangingPunct="1">
              <a:defRPr/>
            </a:pPr>
            <a:r>
              <a:rPr lang="en-US" sz="2100" dirty="0"/>
              <a:t>Select User Type </a:t>
            </a:r>
          </a:p>
          <a:p>
            <a:pPr lvl="1" eaLnBrk="1" hangingPunct="1">
              <a:defRPr/>
            </a:pPr>
            <a:r>
              <a:rPr lang="en-US" sz="2100" dirty="0"/>
              <a:t>Permittee (signature)</a:t>
            </a:r>
          </a:p>
          <a:p>
            <a:pPr lvl="1" eaLnBrk="1" hangingPunct="1">
              <a:defRPr/>
            </a:pPr>
            <a:r>
              <a:rPr lang="en-US" sz="2100" dirty="0"/>
              <a:t>Permittee (no signature)</a:t>
            </a:r>
          </a:p>
          <a:p>
            <a:pPr lvl="1" eaLnBrk="1" hangingPunct="1">
              <a:defRPr/>
            </a:pPr>
            <a:r>
              <a:rPr lang="en-US" sz="2100" dirty="0"/>
              <a:t>Data Provider</a:t>
            </a:r>
          </a:p>
          <a:p>
            <a:pPr eaLnBrk="1" hangingPunct="1">
              <a:defRPr/>
            </a:pPr>
            <a:endParaRPr lang="en-US" sz="2100" dirty="0"/>
          </a:p>
          <a:p>
            <a:pPr eaLnBrk="1" hangingPunct="1">
              <a:defRPr/>
            </a:pPr>
            <a:r>
              <a:rPr lang="en-US" sz="2100" dirty="0"/>
              <a:t>Press </a:t>
            </a:r>
            <a:r>
              <a:rPr lang="en-US" sz="2100" b="1" dirty="0"/>
              <a:t>NEXT</a:t>
            </a:r>
            <a:r>
              <a:rPr lang="en-US" sz="2100" dirty="0"/>
              <a:t> to continue </a:t>
            </a:r>
          </a:p>
          <a:p>
            <a:pPr marL="0" indent="0" eaLnBrk="1" hangingPunct="1">
              <a:buFont typeface="Wingdings 3" panose="05040102010807070707" pitchFamily="18" charset="2"/>
              <a:buNone/>
              <a:defRPr/>
            </a:pPr>
            <a:endParaRPr lang="en-US" dirty="0"/>
          </a:p>
        </p:txBody>
      </p:sp>
      <p:pic>
        <p:nvPicPr>
          <p:cNvPr id="31748" name="Picture 1">
            <a:extLst>
              <a:ext uri="{FF2B5EF4-FFF2-40B4-BE49-F238E27FC236}">
                <a16:creationId xmlns:a16="http://schemas.microsoft.com/office/drawing/2014/main" id="{49C9B4B0-A402-4F2B-9507-E8854BC03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86000"/>
            <a:ext cx="4446588"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947B014-5D57-4593-B6B6-54E23A5FA3D5}"/>
              </a:ext>
            </a:extLst>
          </p:cNvPr>
          <p:cNvSpPr>
            <a:spLocks noGrp="1"/>
          </p:cNvSpPr>
          <p:nvPr>
            <p:ph type="sldNum" sz="quarter" idx="12"/>
          </p:nvPr>
        </p:nvSpPr>
        <p:spPr/>
        <p:txBody>
          <a:bodyPr/>
          <a:lstStyle/>
          <a:p>
            <a:pPr>
              <a:defRPr/>
            </a:pPr>
            <a:fld id="{5B18E124-026F-4376-9535-B803A3A15165}" type="slidenum">
              <a:rPr lang="en-US" altLang="en-US" smtClean="0"/>
              <a:pPr>
                <a:defRPr/>
              </a:pPr>
              <a:t>14</a:t>
            </a:fld>
            <a:endParaRPr lang="en-US" altLang="en-US" dirty="0"/>
          </a:p>
        </p:txBody>
      </p:sp>
      <p:sp>
        <p:nvSpPr>
          <p:cNvPr id="6" name="Rectangle 5">
            <a:extLst>
              <a:ext uri="{FF2B5EF4-FFF2-40B4-BE49-F238E27FC236}">
                <a16:creationId xmlns:a16="http://schemas.microsoft.com/office/drawing/2014/main" id="{5C7EA2A8-DCF6-433E-981B-348F23DD6647}"/>
              </a:ext>
            </a:extLst>
          </p:cNvPr>
          <p:cNvSpPr/>
          <p:nvPr/>
        </p:nvSpPr>
        <p:spPr>
          <a:xfrm>
            <a:off x="4419600" y="4127500"/>
            <a:ext cx="1219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93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0958-19D8-4BAD-ACAF-83708048A264}"/>
              </a:ext>
            </a:extLst>
          </p:cNvPr>
          <p:cNvSpPr>
            <a:spLocks noGrp="1"/>
          </p:cNvSpPr>
          <p:nvPr>
            <p:ph type="title"/>
          </p:nvPr>
        </p:nvSpPr>
        <p:spPr>
          <a:xfrm>
            <a:off x="533400" y="685800"/>
            <a:ext cx="4259263" cy="558800"/>
          </a:xfrm>
        </p:spPr>
        <p:txBody>
          <a:bodyPr>
            <a:normAutofit fontScale="90000"/>
          </a:bodyPr>
          <a:lstStyle/>
          <a:p>
            <a:pPr eaLnBrk="1" hangingPunct="1">
              <a:defRPr/>
            </a:pPr>
            <a:r>
              <a:rPr lang="en-US" dirty="0"/>
              <a:t>CDX User Types</a:t>
            </a:r>
          </a:p>
        </p:txBody>
      </p:sp>
      <p:sp>
        <p:nvSpPr>
          <p:cNvPr id="3" name="Slide Number Placeholder 2">
            <a:extLst>
              <a:ext uri="{FF2B5EF4-FFF2-40B4-BE49-F238E27FC236}">
                <a16:creationId xmlns:a16="http://schemas.microsoft.com/office/drawing/2014/main" id="{9AA365D3-9337-466B-BF73-B240E8D679C4}"/>
              </a:ext>
            </a:extLst>
          </p:cNvPr>
          <p:cNvSpPr>
            <a:spLocks noGrp="1"/>
          </p:cNvSpPr>
          <p:nvPr>
            <p:ph type="sldNum" sz="quarter" idx="12"/>
          </p:nvPr>
        </p:nvSpPr>
        <p:spPr/>
        <p:txBody>
          <a:bodyPr/>
          <a:lstStyle/>
          <a:p>
            <a:pPr>
              <a:defRPr/>
            </a:pPr>
            <a:fld id="{2CE52DEB-9654-4F09-829C-3AD4A8FBEAB0}" type="slidenum">
              <a:rPr lang="en-US" altLang="en-US" smtClean="0"/>
              <a:pPr>
                <a:defRPr/>
              </a:pPr>
              <a:t>15</a:t>
            </a:fld>
            <a:endParaRPr lang="en-US" altLang="en-US" dirty="0"/>
          </a:p>
        </p:txBody>
      </p:sp>
      <p:pic>
        <p:nvPicPr>
          <p:cNvPr id="6" name="Content Placeholder 5">
            <a:extLst>
              <a:ext uri="{FF2B5EF4-FFF2-40B4-BE49-F238E27FC236}">
                <a16:creationId xmlns:a16="http://schemas.microsoft.com/office/drawing/2014/main" id="{C70FD4EB-FA6B-4915-9540-AFEF0DCF09A1}"/>
              </a:ext>
            </a:extLst>
          </p:cNvPr>
          <p:cNvPicPr>
            <a:picLocks noGrp="1" noChangeAspect="1"/>
          </p:cNvPicPr>
          <p:nvPr>
            <p:ph idx="1"/>
          </p:nvPr>
        </p:nvPicPr>
        <p:blipFill>
          <a:blip r:embed="rId3"/>
          <a:stretch>
            <a:fillRect/>
          </a:stretch>
        </p:blipFill>
        <p:spPr>
          <a:xfrm>
            <a:off x="3048000" y="1600200"/>
            <a:ext cx="3148451" cy="5101560"/>
          </a:xfrm>
          <a:prstGeom prst="rect">
            <a:avLst/>
          </a:prstGeom>
          <a:ln cmpd="thickThin">
            <a:solidFill>
              <a:schemeClr val="accent1"/>
            </a:solidFill>
          </a:ln>
        </p:spPr>
      </p:pic>
    </p:spTree>
    <p:extLst>
      <p:ext uri="{BB962C8B-B14F-4D97-AF65-F5344CB8AC3E}">
        <p14:creationId xmlns:p14="http://schemas.microsoft.com/office/powerpoint/2010/main" val="365878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3626473D-979F-4200-9F91-C33D1057049B}"/>
              </a:ext>
            </a:extLst>
          </p:cNvPr>
          <p:cNvSpPr>
            <a:spLocks noGrp="1" noChangeArrowheads="1"/>
          </p:cNvSpPr>
          <p:nvPr>
            <p:ph type="title"/>
          </p:nvPr>
        </p:nvSpPr>
        <p:spPr>
          <a:xfrm>
            <a:off x="609600" y="657225"/>
            <a:ext cx="6343650" cy="709613"/>
          </a:xfrm>
        </p:spPr>
        <p:txBody>
          <a:bodyPr/>
          <a:lstStyle/>
          <a:p>
            <a:pPr eaLnBrk="1" hangingPunct="1"/>
            <a:r>
              <a:rPr lang="en-US" altLang="en-US" dirty="0"/>
              <a:t>Personal Information </a:t>
            </a:r>
          </a:p>
        </p:txBody>
      </p:sp>
      <p:sp>
        <p:nvSpPr>
          <p:cNvPr id="5" name="Content Placeholder 4">
            <a:extLst>
              <a:ext uri="{FF2B5EF4-FFF2-40B4-BE49-F238E27FC236}">
                <a16:creationId xmlns:a16="http://schemas.microsoft.com/office/drawing/2014/main" id="{8B3EBE15-A637-4608-85B1-C1272497868F}"/>
              </a:ext>
            </a:extLst>
          </p:cNvPr>
          <p:cNvSpPr>
            <a:spLocks noGrp="1"/>
          </p:cNvSpPr>
          <p:nvPr>
            <p:ph idx="1"/>
          </p:nvPr>
        </p:nvSpPr>
        <p:spPr>
          <a:xfrm>
            <a:off x="296863" y="1870074"/>
            <a:ext cx="4030662" cy="4987925"/>
          </a:xfrm>
        </p:spPr>
        <p:txBody>
          <a:bodyPr>
            <a:normAutofit/>
          </a:bodyPr>
          <a:lstStyle/>
          <a:p>
            <a:pPr eaLnBrk="1" hangingPunct="1">
              <a:defRPr/>
            </a:pPr>
            <a:endParaRPr lang="en-US" dirty="0"/>
          </a:p>
          <a:p>
            <a:pPr eaLnBrk="1" hangingPunct="1">
              <a:defRPr/>
            </a:pPr>
            <a:r>
              <a:rPr lang="en-US" sz="2100" dirty="0">
                <a:solidFill>
                  <a:schemeClr val="tx1"/>
                </a:solidFill>
              </a:rPr>
              <a:t>Fill out required information</a:t>
            </a:r>
          </a:p>
          <a:p>
            <a:pPr lvl="1" eaLnBrk="1" hangingPunct="1">
              <a:defRPr/>
            </a:pPr>
            <a:r>
              <a:rPr lang="en-US" sz="1700" dirty="0">
                <a:solidFill>
                  <a:schemeClr val="tx1"/>
                </a:solidFill>
              </a:rPr>
              <a:t>All boxes with asterisks *</a:t>
            </a:r>
          </a:p>
          <a:p>
            <a:pPr lvl="1" eaLnBrk="1" hangingPunct="1">
              <a:defRPr/>
            </a:pPr>
            <a:endParaRPr lang="en-US" sz="2100" dirty="0">
              <a:solidFill>
                <a:schemeClr val="tx1"/>
              </a:solidFill>
            </a:endParaRPr>
          </a:p>
          <a:p>
            <a:pPr lvl="1" eaLnBrk="1" hangingPunct="1">
              <a:buClr>
                <a:schemeClr val="bg2">
                  <a:lumMod val="50000"/>
                </a:schemeClr>
              </a:buClr>
              <a:defRPr/>
            </a:pPr>
            <a:r>
              <a:rPr lang="en-US" sz="2100" dirty="0">
                <a:solidFill>
                  <a:schemeClr val="tx1"/>
                </a:solidFill>
              </a:rPr>
              <a:t>For Permittee (signature)</a:t>
            </a:r>
          </a:p>
          <a:p>
            <a:pPr lvl="2" eaLnBrk="1" hangingPunct="1">
              <a:buClr>
                <a:schemeClr val="bg2">
                  <a:lumMod val="50000"/>
                </a:schemeClr>
              </a:buClr>
              <a:defRPr/>
            </a:pPr>
            <a:r>
              <a:rPr lang="en-US" sz="1900" dirty="0">
                <a:solidFill>
                  <a:schemeClr val="tx1"/>
                </a:solidFill>
              </a:rPr>
              <a:t>Ensure First &amp; Last Names are your legal names (e.g. Robert, not Bob)</a:t>
            </a:r>
          </a:p>
          <a:p>
            <a:pPr lvl="1" eaLnBrk="1" hangingPunct="1">
              <a:defRPr/>
            </a:pPr>
            <a:endParaRPr lang="en-US" sz="1950" dirty="0">
              <a:solidFill>
                <a:schemeClr val="tx1"/>
              </a:solidFill>
            </a:endParaRPr>
          </a:p>
          <a:p>
            <a:pPr lvl="1" eaLnBrk="1" hangingPunct="1">
              <a:defRPr/>
            </a:pPr>
            <a:r>
              <a:rPr lang="en-US" sz="1950" dirty="0">
                <a:solidFill>
                  <a:schemeClr val="tx1"/>
                </a:solidFill>
              </a:rPr>
              <a:t>Click </a:t>
            </a:r>
            <a:r>
              <a:rPr lang="en-US" sz="1950" b="1" dirty="0">
                <a:solidFill>
                  <a:schemeClr val="tx1"/>
                </a:solidFill>
              </a:rPr>
              <a:t>NEXT</a:t>
            </a:r>
            <a:r>
              <a:rPr lang="en-US" sz="1950" dirty="0">
                <a:solidFill>
                  <a:schemeClr val="tx1"/>
                </a:solidFill>
              </a:rPr>
              <a:t> when done</a:t>
            </a:r>
          </a:p>
        </p:txBody>
      </p:sp>
      <p:pic>
        <p:nvPicPr>
          <p:cNvPr id="35844" name="Picture 1">
            <a:extLst>
              <a:ext uri="{FF2B5EF4-FFF2-40B4-BE49-F238E27FC236}">
                <a16:creationId xmlns:a16="http://schemas.microsoft.com/office/drawing/2014/main" id="{EEEAB811-0869-483F-8FB9-8479B375C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60550"/>
            <a:ext cx="34671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4">
            <a:extLst>
              <a:ext uri="{FF2B5EF4-FFF2-40B4-BE49-F238E27FC236}">
                <a16:creationId xmlns:a16="http://schemas.microsoft.com/office/drawing/2014/main" id="{9D0833F6-D912-4278-A5F9-7B05C22F749F}"/>
              </a:ext>
            </a:extLst>
          </p:cNvPr>
          <p:cNvSpPr txBox="1">
            <a:spLocks noChangeArrowheads="1"/>
          </p:cNvSpPr>
          <p:nvPr/>
        </p:nvSpPr>
        <p:spPr bwMode="auto">
          <a:xfrm>
            <a:off x="8509000" y="5486400"/>
            <a:ext cx="512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685800" indent="-282575">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95885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233488"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1508125"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SzTx/>
              <a:buFontTx/>
              <a:buNone/>
            </a:pPr>
            <a:fld id="{300BA640-DC82-4249-869B-BDE7B0EA08CE}" type="slidenum">
              <a:rPr lang="en-US" altLang="en-US" sz="1200">
                <a:solidFill>
                  <a:schemeClr val="tx1"/>
                </a:solidFill>
              </a:rPr>
              <a:pPr algn="r" eaLnBrk="1" hangingPunct="1">
                <a:spcBef>
                  <a:spcPct val="0"/>
                </a:spcBef>
                <a:buClrTx/>
                <a:buSzTx/>
                <a:buFontTx/>
                <a:buNone/>
              </a:pPr>
              <a:t>16</a:t>
            </a:fld>
            <a:endParaRPr lang="en-US" altLang="en-US" sz="1200" dirty="0">
              <a:solidFill>
                <a:schemeClr val="tx1"/>
              </a:solidFill>
            </a:endParaRPr>
          </a:p>
        </p:txBody>
      </p:sp>
      <p:sp>
        <p:nvSpPr>
          <p:cNvPr id="3" name="Slide Number Placeholder 2">
            <a:extLst>
              <a:ext uri="{FF2B5EF4-FFF2-40B4-BE49-F238E27FC236}">
                <a16:creationId xmlns:a16="http://schemas.microsoft.com/office/drawing/2014/main" id="{6A6888BB-A23A-407E-B137-5DE34FCE5960}"/>
              </a:ext>
            </a:extLst>
          </p:cNvPr>
          <p:cNvSpPr>
            <a:spLocks noGrp="1"/>
          </p:cNvSpPr>
          <p:nvPr>
            <p:ph type="sldNum" sz="quarter" idx="12"/>
          </p:nvPr>
        </p:nvSpPr>
        <p:spPr/>
        <p:txBody>
          <a:bodyPr/>
          <a:lstStyle/>
          <a:p>
            <a:pPr>
              <a:defRPr/>
            </a:pPr>
            <a:fld id="{173556B6-6033-489D-8043-6C717229D5F0}" type="slidenum">
              <a:rPr lang="en-US" altLang="en-US" smtClean="0"/>
              <a:pPr>
                <a:defRPr/>
              </a:pPr>
              <a:t>16</a:t>
            </a:fld>
            <a:endParaRPr lang="en-US" altLang="en-US" dirty="0"/>
          </a:p>
        </p:txBody>
      </p:sp>
    </p:spTree>
    <p:extLst>
      <p:ext uri="{BB962C8B-B14F-4D97-AF65-F5344CB8AC3E}">
        <p14:creationId xmlns:p14="http://schemas.microsoft.com/office/powerpoint/2010/main" val="2188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86ACA30B-9903-4532-AB5E-69BF0BD8F8FA}"/>
              </a:ext>
            </a:extLst>
          </p:cNvPr>
          <p:cNvSpPr>
            <a:spLocks noGrp="1" noChangeArrowheads="1"/>
          </p:cNvSpPr>
          <p:nvPr>
            <p:ph type="title"/>
          </p:nvPr>
        </p:nvSpPr>
        <p:spPr>
          <a:xfrm>
            <a:off x="533400" y="407988"/>
            <a:ext cx="6446838" cy="990600"/>
          </a:xfrm>
        </p:spPr>
        <p:txBody>
          <a:bodyPr/>
          <a:lstStyle/>
          <a:p>
            <a:pPr eaLnBrk="1" hangingPunct="1"/>
            <a:r>
              <a:rPr lang="en-US" altLang="en-US" dirty="0"/>
              <a:t>Create a User ID and Password</a:t>
            </a:r>
          </a:p>
        </p:txBody>
      </p:sp>
      <p:sp>
        <p:nvSpPr>
          <p:cNvPr id="5" name="Content Placeholder 4">
            <a:extLst>
              <a:ext uri="{FF2B5EF4-FFF2-40B4-BE49-F238E27FC236}">
                <a16:creationId xmlns:a16="http://schemas.microsoft.com/office/drawing/2014/main" id="{F579A4A2-5D11-4004-BBA9-85B7D845FF95}"/>
              </a:ext>
            </a:extLst>
          </p:cNvPr>
          <p:cNvSpPr>
            <a:spLocks noGrp="1"/>
          </p:cNvSpPr>
          <p:nvPr>
            <p:ph idx="1"/>
          </p:nvPr>
        </p:nvSpPr>
        <p:spPr>
          <a:xfrm>
            <a:off x="0" y="2057400"/>
            <a:ext cx="2971799" cy="4876800"/>
          </a:xfrm>
        </p:spPr>
        <p:txBody>
          <a:bodyPr>
            <a:normAutofit/>
          </a:bodyPr>
          <a:lstStyle/>
          <a:p>
            <a:pPr eaLnBrk="1" hangingPunct="1">
              <a:defRPr/>
            </a:pPr>
            <a:r>
              <a:rPr lang="en-US" sz="2100" dirty="0"/>
              <a:t>Create </a:t>
            </a:r>
            <a:r>
              <a:rPr lang="en-US" sz="2100" b="1" dirty="0"/>
              <a:t>User ID </a:t>
            </a:r>
            <a:r>
              <a:rPr lang="en-US" sz="2100" dirty="0"/>
              <a:t>&amp; </a:t>
            </a:r>
            <a:r>
              <a:rPr lang="en-US" sz="2100" b="1" dirty="0"/>
              <a:t>Password</a:t>
            </a:r>
          </a:p>
          <a:p>
            <a:pPr eaLnBrk="1" hangingPunct="1">
              <a:defRPr/>
            </a:pPr>
            <a:endParaRPr lang="en-US" sz="2100" b="1" dirty="0"/>
          </a:p>
          <a:p>
            <a:pPr eaLnBrk="1" hangingPunct="1">
              <a:defRPr/>
            </a:pPr>
            <a:r>
              <a:rPr lang="en-US" sz="2100" dirty="0"/>
              <a:t>Choose </a:t>
            </a:r>
            <a:r>
              <a:rPr lang="en-US" sz="2100" b="1" dirty="0"/>
              <a:t>3 Security questions</a:t>
            </a:r>
            <a:r>
              <a:rPr lang="en-US" sz="2100" dirty="0"/>
              <a:t>, and enter an answer</a:t>
            </a:r>
          </a:p>
          <a:p>
            <a:pPr lvl="1" eaLnBrk="1" hangingPunct="1">
              <a:defRPr/>
            </a:pPr>
            <a:r>
              <a:rPr lang="en-US" sz="1700" dirty="0"/>
              <a:t>Case Sensitive</a:t>
            </a:r>
          </a:p>
          <a:p>
            <a:pPr lvl="1" eaLnBrk="1" hangingPunct="1">
              <a:defRPr/>
            </a:pPr>
            <a:endParaRPr lang="en-US" sz="1700" dirty="0"/>
          </a:p>
          <a:p>
            <a:pPr eaLnBrk="1" hangingPunct="1">
              <a:defRPr/>
            </a:pPr>
            <a:r>
              <a:rPr lang="en-US" sz="2100" dirty="0"/>
              <a:t>Agree to the Terms and Conditions</a:t>
            </a:r>
          </a:p>
          <a:p>
            <a:pPr eaLnBrk="1" hangingPunct="1">
              <a:defRPr/>
            </a:pPr>
            <a:endParaRPr lang="en-US" sz="2100" dirty="0"/>
          </a:p>
          <a:p>
            <a:pPr eaLnBrk="1" hangingPunct="1">
              <a:defRPr/>
            </a:pPr>
            <a:r>
              <a:rPr lang="en-US" sz="2100" dirty="0"/>
              <a:t>Click </a:t>
            </a:r>
            <a:r>
              <a:rPr lang="en-US" sz="2100" b="1" dirty="0"/>
              <a:t>Next</a:t>
            </a:r>
          </a:p>
        </p:txBody>
      </p:sp>
      <p:grpSp>
        <p:nvGrpSpPr>
          <p:cNvPr id="37892" name="Group 5">
            <a:extLst>
              <a:ext uri="{FF2B5EF4-FFF2-40B4-BE49-F238E27FC236}">
                <a16:creationId xmlns:a16="http://schemas.microsoft.com/office/drawing/2014/main" id="{F48665D5-C089-49ED-876E-FC3AC61C8786}"/>
              </a:ext>
            </a:extLst>
          </p:cNvPr>
          <p:cNvGrpSpPr>
            <a:grpSpLocks/>
          </p:cNvGrpSpPr>
          <p:nvPr/>
        </p:nvGrpSpPr>
        <p:grpSpPr bwMode="auto">
          <a:xfrm>
            <a:off x="2862166" y="2209800"/>
            <a:ext cx="6141200" cy="4254500"/>
            <a:chOff x="2842483" y="1407057"/>
            <a:chExt cx="6194866" cy="4255058"/>
          </a:xfrm>
        </p:grpSpPr>
        <p:pic>
          <p:nvPicPr>
            <p:cNvPr id="37894" name="Picture 1">
              <a:extLst>
                <a:ext uri="{FF2B5EF4-FFF2-40B4-BE49-F238E27FC236}">
                  <a16:creationId xmlns:a16="http://schemas.microsoft.com/office/drawing/2014/main" id="{168E0818-DFBC-4E02-8D29-974829ECC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483" y="1407057"/>
              <a:ext cx="6158561" cy="382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a:extLst>
                <a:ext uri="{FF2B5EF4-FFF2-40B4-BE49-F238E27FC236}">
                  <a16:creationId xmlns:a16="http://schemas.microsoft.com/office/drawing/2014/main" id="{9C275ECE-8600-4F45-B6EB-F3463F4E0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47"/>
            <a:stretch>
              <a:fillRect/>
            </a:stretch>
          </p:blipFill>
          <p:spPr bwMode="auto">
            <a:xfrm>
              <a:off x="2856951" y="5110175"/>
              <a:ext cx="6180398" cy="55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a:extLst>
              <a:ext uri="{FF2B5EF4-FFF2-40B4-BE49-F238E27FC236}">
                <a16:creationId xmlns:a16="http://schemas.microsoft.com/office/drawing/2014/main" id="{ABFA2A93-58A7-4DE3-9303-B9AEB96D9FA6}"/>
              </a:ext>
            </a:extLst>
          </p:cNvPr>
          <p:cNvSpPr>
            <a:spLocks noGrp="1"/>
          </p:cNvSpPr>
          <p:nvPr>
            <p:ph type="sldNum" sz="quarter" idx="12"/>
          </p:nvPr>
        </p:nvSpPr>
        <p:spPr/>
        <p:txBody>
          <a:bodyPr/>
          <a:lstStyle/>
          <a:p>
            <a:pPr>
              <a:defRPr/>
            </a:pPr>
            <a:fld id="{CE43535E-C64C-4164-B890-7DD08A1F73FC}" type="slidenum">
              <a:rPr lang="en-US" altLang="en-US" smtClean="0"/>
              <a:pPr>
                <a:defRPr/>
              </a:pPr>
              <a:t>17</a:t>
            </a:fld>
            <a:endParaRPr lang="en-US" altLang="en-US" dirty="0"/>
          </a:p>
        </p:txBody>
      </p:sp>
      <p:sp>
        <p:nvSpPr>
          <p:cNvPr id="2" name="Rectangle 1">
            <a:extLst>
              <a:ext uri="{FF2B5EF4-FFF2-40B4-BE49-F238E27FC236}">
                <a16:creationId xmlns:a16="http://schemas.microsoft.com/office/drawing/2014/main" id="{29D6DC44-FD4F-44B3-89A4-25F61C369469}"/>
              </a:ext>
            </a:extLst>
          </p:cNvPr>
          <p:cNvSpPr/>
          <p:nvPr/>
        </p:nvSpPr>
        <p:spPr>
          <a:xfrm>
            <a:off x="2916382" y="6001317"/>
            <a:ext cx="207818" cy="1517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34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80ADAD3-2499-408C-BAC5-6AAD5E66C2F3}"/>
              </a:ext>
            </a:extLst>
          </p:cNvPr>
          <p:cNvSpPr>
            <a:spLocks noGrp="1" noChangeArrowheads="1"/>
          </p:cNvSpPr>
          <p:nvPr>
            <p:ph type="title"/>
          </p:nvPr>
        </p:nvSpPr>
        <p:spPr>
          <a:xfrm>
            <a:off x="533400" y="533400"/>
            <a:ext cx="6343650" cy="709613"/>
          </a:xfrm>
        </p:spPr>
        <p:txBody>
          <a:bodyPr/>
          <a:lstStyle/>
          <a:p>
            <a:pPr eaLnBrk="1" hangingPunct="1"/>
            <a:r>
              <a:rPr lang="en-US" altLang="en-US" dirty="0"/>
              <a:t>Signatory Accounts</a:t>
            </a:r>
          </a:p>
        </p:txBody>
      </p:sp>
      <p:sp>
        <p:nvSpPr>
          <p:cNvPr id="39939" name="Content Placeholder 2">
            <a:extLst>
              <a:ext uri="{FF2B5EF4-FFF2-40B4-BE49-F238E27FC236}">
                <a16:creationId xmlns:a16="http://schemas.microsoft.com/office/drawing/2014/main" id="{71F6B8A0-E18C-423B-BCA6-453375A33EBF}"/>
              </a:ext>
            </a:extLst>
          </p:cNvPr>
          <p:cNvSpPr>
            <a:spLocks noGrp="1" noChangeArrowheads="1"/>
          </p:cNvSpPr>
          <p:nvPr>
            <p:ph idx="1"/>
          </p:nvPr>
        </p:nvSpPr>
        <p:spPr/>
        <p:txBody>
          <a:bodyPr/>
          <a:lstStyle/>
          <a:p>
            <a:pPr eaLnBrk="1" hangingPunct="1"/>
            <a:r>
              <a:rPr lang="en-US" altLang="en-US" sz="2100" dirty="0"/>
              <a:t>Additional steps required if requesting the CDX role of </a:t>
            </a:r>
            <a:r>
              <a:rPr lang="en-US" altLang="en-US" sz="2100" b="1" dirty="0"/>
              <a:t>Permittee (signature)</a:t>
            </a:r>
          </a:p>
          <a:p>
            <a:pPr eaLnBrk="1" hangingPunct="1"/>
            <a:endParaRPr lang="en-US" altLang="en-US" sz="2100" dirty="0"/>
          </a:p>
          <a:p>
            <a:pPr lvl="1" eaLnBrk="1" hangingPunct="1"/>
            <a:r>
              <a:rPr lang="en-US" altLang="en-US" sz="2100" dirty="0"/>
              <a:t>Required to answer </a:t>
            </a:r>
            <a:r>
              <a:rPr lang="en-US" altLang="en-US" sz="2100" b="1" dirty="0"/>
              <a:t>5 additional questions </a:t>
            </a:r>
            <a:r>
              <a:rPr lang="en-US" altLang="en-US" sz="2100" dirty="0"/>
              <a:t>for </a:t>
            </a:r>
            <a:r>
              <a:rPr lang="en-US" altLang="en-US" sz="2100" u="sng" dirty="0"/>
              <a:t>digitally signing </a:t>
            </a:r>
            <a:r>
              <a:rPr lang="en-US" altLang="en-US" sz="2100" dirty="0"/>
              <a:t>documents</a:t>
            </a:r>
          </a:p>
          <a:p>
            <a:pPr marL="403225" lvl="1" indent="0" algn="ctr" eaLnBrk="1" hangingPunct="1">
              <a:buNone/>
            </a:pPr>
            <a:r>
              <a:rPr lang="en-US" altLang="en-US" sz="2100" dirty="0"/>
              <a:t>AND</a:t>
            </a:r>
          </a:p>
          <a:p>
            <a:pPr lvl="1" eaLnBrk="1" hangingPunct="1"/>
            <a:r>
              <a:rPr lang="en-US" altLang="en-US" sz="2100" dirty="0"/>
              <a:t>Electronic Signature Agreement (</a:t>
            </a:r>
            <a:r>
              <a:rPr lang="en-US" altLang="en-US" sz="2100" b="1" dirty="0"/>
              <a:t>ESA</a:t>
            </a:r>
            <a:r>
              <a:rPr lang="en-US" altLang="en-US" sz="2100" dirty="0"/>
              <a:t>) or Paper ESA is required</a:t>
            </a:r>
          </a:p>
        </p:txBody>
      </p:sp>
      <p:sp>
        <p:nvSpPr>
          <p:cNvPr id="4" name="Slide Number Placeholder 3">
            <a:extLst>
              <a:ext uri="{FF2B5EF4-FFF2-40B4-BE49-F238E27FC236}">
                <a16:creationId xmlns:a16="http://schemas.microsoft.com/office/drawing/2014/main" id="{DEE5B5CC-AFB5-4FA2-97CB-5C12057EA059}"/>
              </a:ext>
            </a:extLst>
          </p:cNvPr>
          <p:cNvSpPr>
            <a:spLocks noGrp="1"/>
          </p:cNvSpPr>
          <p:nvPr>
            <p:ph type="sldNum" sz="quarter" idx="12"/>
          </p:nvPr>
        </p:nvSpPr>
        <p:spPr/>
        <p:txBody>
          <a:bodyPr/>
          <a:lstStyle/>
          <a:p>
            <a:pPr>
              <a:defRPr/>
            </a:pPr>
            <a:fld id="{44C53D1D-11E2-4C3D-A6DA-27E858FAA5F6}" type="slidenum">
              <a:rPr lang="en-US" altLang="en-US" smtClean="0"/>
              <a:pPr>
                <a:defRPr/>
              </a:pPr>
              <a:t>18</a:t>
            </a:fld>
            <a:endParaRPr lang="en-US" altLang="en-US" dirty="0"/>
          </a:p>
        </p:txBody>
      </p:sp>
    </p:spTree>
    <p:extLst>
      <p:ext uri="{BB962C8B-B14F-4D97-AF65-F5344CB8AC3E}">
        <p14:creationId xmlns:p14="http://schemas.microsoft.com/office/powerpoint/2010/main" val="150058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EDC97DE-16D8-41CB-B234-D7CD9BCCAD5C}"/>
              </a:ext>
            </a:extLst>
          </p:cNvPr>
          <p:cNvSpPr>
            <a:spLocks noGrp="1" noChangeArrowheads="1"/>
          </p:cNvSpPr>
          <p:nvPr>
            <p:ph type="title"/>
          </p:nvPr>
        </p:nvSpPr>
        <p:spPr>
          <a:xfrm>
            <a:off x="609600" y="533400"/>
            <a:ext cx="7239000" cy="1371600"/>
          </a:xfrm>
        </p:spPr>
        <p:txBody>
          <a:bodyPr/>
          <a:lstStyle/>
          <a:p>
            <a:pPr eaLnBrk="1" hangingPunct="1"/>
            <a:r>
              <a:rPr lang="en-US" altLang="en-US" dirty="0"/>
              <a:t>Electronic Signature Agreement (</a:t>
            </a:r>
            <a:r>
              <a:rPr lang="en-US" altLang="en-US" b="1" dirty="0"/>
              <a:t>ESA</a:t>
            </a:r>
            <a:r>
              <a:rPr lang="en-US" altLang="en-US" dirty="0"/>
              <a:t>) Setup </a:t>
            </a:r>
            <a:r>
              <a:rPr lang="en-US" altLang="en-US" b="1" dirty="0"/>
              <a:t>–</a:t>
            </a:r>
            <a:r>
              <a:rPr lang="en-US" altLang="en-US" dirty="0"/>
              <a:t>Permittee (signature) </a:t>
            </a:r>
            <a:r>
              <a:rPr lang="en-US" altLang="en-US" b="1" u="sng" dirty="0"/>
              <a:t>Only</a:t>
            </a:r>
          </a:p>
        </p:txBody>
      </p:sp>
      <p:sp>
        <p:nvSpPr>
          <p:cNvPr id="41987" name="Content Placeholder 2">
            <a:extLst>
              <a:ext uri="{FF2B5EF4-FFF2-40B4-BE49-F238E27FC236}">
                <a16:creationId xmlns:a16="http://schemas.microsoft.com/office/drawing/2014/main" id="{0D4E2CED-9774-474C-BC71-3326D4B42D4D}"/>
              </a:ext>
            </a:extLst>
          </p:cNvPr>
          <p:cNvSpPr>
            <a:spLocks noGrp="1" noChangeArrowheads="1"/>
          </p:cNvSpPr>
          <p:nvPr>
            <p:ph idx="1"/>
          </p:nvPr>
        </p:nvSpPr>
        <p:spPr>
          <a:xfrm>
            <a:off x="228600" y="2500312"/>
            <a:ext cx="2971800" cy="4357687"/>
          </a:xfrm>
        </p:spPr>
        <p:txBody>
          <a:bodyPr/>
          <a:lstStyle/>
          <a:p>
            <a:pPr eaLnBrk="1" hangingPunct="1"/>
            <a:r>
              <a:rPr lang="en-US" altLang="en-US" sz="2100" dirty="0"/>
              <a:t>Select </a:t>
            </a:r>
            <a:r>
              <a:rPr lang="en-US" altLang="en-US" sz="2100" b="1" dirty="0"/>
              <a:t>5 security questions</a:t>
            </a:r>
            <a:r>
              <a:rPr lang="en-US" altLang="en-US" sz="2100" dirty="0"/>
              <a:t> from the drop-down list</a:t>
            </a:r>
          </a:p>
          <a:p>
            <a:pPr eaLnBrk="1" hangingPunct="1"/>
            <a:endParaRPr lang="en-US" altLang="en-US" sz="2100" dirty="0"/>
          </a:p>
          <a:p>
            <a:pPr eaLnBrk="1" hangingPunct="1"/>
            <a:r>
              <a:rPr lang="en-US" altLang="en-US" sz="2100" dirty="0"/>
              <a:t>Enter an answer for each question selected</a:t>
            </a:r>
          </a:p>
          <a:p>
            <a:pPr marL="0" indent="0" eaLnBrk="1" hangingPunct="1">
              <a:buNone/>
            </a:pPr>
            <a:endParaRPr lang="en-US" altLang="en-US" sz="2100" dirty="0"/>
          </a:p>
          <a:p>
            <a:pPr eaLnBrk="1" hangingPunct="1"/>
            <a:r>
              <a:rPr lang="en-US" altLang="en-US" sz="2100" dirty="0"/>
              <a:t>Remember your answers!  </a:t>
            </a:r>
          </a:p>
          <a:p>
            <a:pPr eaLnBrk="1" hangingPunct="1"/>
            <a:endParaRPr lang="en-US" altLang="en-US" dirty="0"/>
          </a:p>
        </p:txBody>
      </p:sp>
      <p:pic>
        <p:nvPicPr>
          <p:cNvPr id="41988" name="Picture 3">
            <a:extLst>
              <a:ext uri="{FF2B5EF4-FFF2-40B4-BE49-F238E27FC236}">
                <a16:creationId xmlns:a16="http://schemas.microsoft.com/office/drawing/2014/main" id="{F4455DA8-7692-4CF1-8645-691F3D0FF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538321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65B23793-9AE0-4036-9A18-72DC04286E22}"/>
              </a:ext>
            </a:extLst>
          </p:cNvPr>
          <p:cNvSpPr>
            <a:spLocks noGrp="1"/>
          </p:cNvSpPr>
          <p:nvPr>
            <p:ph type="sldNum" sz="quarter" idx="12"/>
          </p:nvPr>
        </p:nvSpPr>
        <p:spPr/>
        <p:txBody>
          <a:bodyPr/>
          <a:lstStyle/>
          <a:p>
            <a:pPr>
              <a:defRPr/>
            </a:pPr>
            <a:fld id="{3FE93C39-8782-4EC9-AF0A-A6FAB2E90EC9}" type="slidenum">
              <a:rPr lang="en-US" altLang="en-US" smtClean="0"/>
              <a:pPr>
                <a:defRPr/>
              </a:pPr>
              <a:t>19</a:t>
            </a:fld>
            <a:endParaRPr lang="en-US" altLang="en-US" dirty="0"/>
          </a:p>
        </p:txBody>
      </p:sp>
    </p:spTree>
    <p:extLst>
      <p:ext uri="{BB962C8B-B14F-4D97-AF65-F5344CB8AC3E}">
        <p14:creationId xmlns:p14="http://schemas.microsoft.com/office/powerpoint/2010/main" val="235441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4405473-EF9A-4333-8F4C-87B0F6E8E259}"/>
              </a:ext>
            </a:extLst>
          </p:cNvPr>
          <p:cNvSpPr>
            <a:spLocks noGrp="1" noChangeArrowheads="1"/>
          </p:cNvSpPr>
          <p:nvPr>
            <p:ph type="title"/>
          </p:nvPr>
        </p:nvSpPr>
        <p:spPr>
          <a:xfrm>
            <a:off x="865188" y="927100"/>
            <a:ext cx="6345237" cy="709613"/>
          </a:xfrm>
        </p:spPr>
        <p:txBody>
          <a:bodyPr/>
          <a:lstStyle/>
          <a:p>
            <a:pPr eaLnBrk="1" hangingPunct="1"/>
            <a:r>
              <a:rPr lang="en-US" altLang="en-US" sz="4000" dirty="0"/>
              <a:t>	Webinar Details</a:t>
            </a:r>
            <a:endParaRPr lang="en-US" altLang="en-US" dirty="0"/>
          </a:p>
        </p:txBody>
      </p:sp>
      <p:sp>
        <p:nvSpPr>
          <p:cNvPr id="6148" name="Rectangle 4">
            <a:extLst>
              <a:ext uri="{FF2B5EF4-FFF2-40B4-BE49-F238E27FC236}">
                <a16:creationId xmlns:a16="http://schemas.microsoft.com/office/drawing/2014/main" id="{7A7B6DE2-11AC-40C2-9CBC-253D5D989362}"/>
              </a:ext>
            </a:extLst>
          </p:cNvPr>
          <p:cNvSpPr>
            <a:spLocks noGrp="1" noChangeArrowheads="1"/>
          </p:cNvSpPr>
          <p:nvPr>
            <p:ph idx="1"/>
          </p:nvPr>
        </p:nvSpPr>
        <p:spPr>
          <a:xfrm>
            <a:off x="152400" y="2286000"/>
            <a:ext cx="8839200" cy="4419600"/>
          </a:xfrm>
        </p:spPr>
        <p:txBody>
          <a:bodyPr rtlCol="0">
            <a:normAutofit/>
          </a:bodyPr>
          <a:lstStyle/>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EPA is using this webinar to present important information on NetDMR reporting.</a:t>
            </a:r>
          </a:p>
          <a:p>
            <a:pPr marL="57150" indent="0" eaLnBrk="1" fontAlgn="auto" hangingPunct="1">
              <a:lnSpc>
                <a:spcPct val="90000"/>
              </a:lnSpc>
              <a:spcAft>
                <a:spcPts val="0"/>
              </a:spcAft>
              <a:buNone/>
              <a:defRPr/>
            </a:pPr>
            <a:endParaRPr lang="en-US" altLang="en-US" sz="2400" dirty="0">
              <a:solidFill>
                <a:schemeClr val="tx1">
                  <a:lumMod val="75000"/>
                  <a:lumOff val="25000"/>
                </a:schemeClr>
              </a:solidFill>
            </a:endParaRP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Due to the expected large number of participants, we are muting all lines except for the lines of the EPA presenter. </a:t>
            </a:r>
          </a:p>
          <a:p>
            <a:pPr marL="57150" indent="0" eaLnBrk="1" fontAlgn="auto" hangingPunct="1">
              <a:lnSpc>
                <a:spcPct val="90000"/>
              </a:lnSpc>
              <a:spcAft>
                <a:spcPts val="0"/>
              </a:spcAft>
              <a:buNone/>
              <a:defRPr/>
            </a:pPr>
            <a:endParaRPr lang="en-US" altLang="en-US" sz="2400" dirty="0">
              <a:solidFill>
                <a:schemeClr val="tx1">
                  <a:lumMod val="75000"/>
                  <a:lumOff val="25000"/>
                </a:schemeClr>
              </a:solidFill>
            </a:endParaRP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Listeners can use the webinar ‘Question Box’ to send in questions or comments. </a:t>
            </a:r>
          </a:p>
          <a:p>
            <a:pPr marL="857250" lvl="1" indent="-457200"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We will be monitoring and answering questions as they come.</a:t>
            </a:r>
          </a:p>
          <a:p>
            <a:pPr marL="0" indent="0" eaLnBrk="1" fontAlgn="auto" hangingPunct="1">
              <a:lnSpc>
                <a:spcPct val="90000"/>
              </a:lnSpc>
              <a:spcAft>
                <a:spcPts val="0"/>
              </a:spcAft>
              <a:buNone/>
              <a:defRPr/>
            </a:pPr>
            <a:endParaRPr lang="en-US" altLang="en-US" sz="2800" dirty="0">
              <a:solidFill>
                <a:schemeClr val="tx1">
                  <a:lumMod val="75000"/>
                  <a:lumOff val="25000"/>
                </a:schemeClr>
              </a:solidFill>
            </a:endParaRPr>
          </a:p>
          <a:p>
            <a:pPr marL="533400" indent="-533400" eaLnBrk="1" fontAlgn="auto" hangingPunct="1">
              <a:lnSpc>
                <a:spcPct val="90000"/>
              </a:lnSpc>
              <a:spcAft>
                <a:spcPts val="0"/>
              </a:spcAft>
              <a:buFont typeface="Wingdings 3" charset="2"/>
              <a:buChar char=""/>
              <a:defRPr/>
            </a:pPr>
            <a:endParaRPr lang="en-US" altLang="en-US" dirty="0">
              <a:solidFill>
                <a:schemeClr val="tx1">
                  <a:lumMod val="75000"/>
                  <a:lumOff val="25000"/>
                </a:schemeClr>
              </a:solidFill>
            </a:endParaRPr>
          </a:p>
          <a:p>
            <a:pPr marL="914400" lvl="1" indent="-457200" eaLnBrk="1" fontAlgn="auto" hangingPunct="1">
              <a:lnSpc>
                <a:spcPct val="90000"/>
              </a:lnSpc>
              <a:spcAft>
                <a:spcPts val="0"/>
              </a:spcAft>
              <a:buFont typeface="Wingdings 3" charset="2"/>
              <a:buChar char=""/>
              <a:defRPr/>
            </a:pPr>
            <a:endParaRPr lang="en-US" altLang="en-US" dirty="0">
              <a:solidFill>
                <a:schemeClr val="tx1">
                  <a:lumMod val="75000"/>
                  <a:lumOff val="25000"/>
                </a:schemeClr>
              </a:solidFill>
            </a:endParaRPr>
          </a:p>
          <a:p>
            <a:pPr marL="1295400" lvl="2" indent="-381000" eaLnBrk="1" fontAlgn="auto" hangingPunct="1">
              <a:lnSpc>
                <a:spcPct val="90000"/>
              </a:lnSpc>
              <a:spcAft>
                <a:spcPts val="0"/>
              </a:spcAft>
              <a:buFont typeface="Wingdings 3" charset="2"/>
              <a:buChar char=""/>
              <a:defRPr/>
            </a:pPr>
            <a:endParaRPr lang="en-US" altLang="en-US" dirty="0">
              <a:solidFill>
                <a:schemeClr val="tx1">
                  <a:lumMod val="75000"/>
                  <a:lumOff val="25000"/>
                </a:schemeClr>
              </a:solidFill>
            </a:endParaRPr>
          </a:p>
        </p:txBody>
      </p:sp>
      <p:sp>
        <p:nvSpPr>
          <p:cNvPr id="20484" name="Slide Number Placeholder 1">
            <a:extLst>
              <a:ext uri="{FF2B5EF4-FFF2-40B4-BE49-F238E27FC236}">
                <a16:creationId xmlns:a16="http://schemas.microsoft.com/office/drawing/2014/main" id="{F2AA8CE4-E030-4DD8-ACD0-2F22971CB4F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0DBF2B7-792F-43DE-9121-96B17E29CD52}" type="slidenum">
              <a:rPr lang="en-US" altLang="en-US" smtClean="0">
                <a:solidFill>
                  <a:schemeClr val="bg1"/>
                </a:solidFill>
              </a:rPr>
              <a:pPr fontAlgn="base">
                <a:spcBef>
                  <a:spcPct val="0"/>
                </a:spcBef>
                <a:spcAft>
                  <a:spcPct val="0"/>
                </a:spcAft>
              </a:pPr>
              <a:t>2</a:t>
            </a:fld>
            <a:endParaRPr lang="en-US" altLang="en-US" dirty="0">
              <a:solidFill>
                <a:schemeClr val="bg1"/>
              </a:solidFill>
            </a:endParaRPr>
          </a:p>
        </p:txBody>
      </p:sp>
    </p:spTree>
    <p:extLst>
      <p:ext uri="{BB962C8B-B14F-4D97-AF65-F5344CB8AC3E}">
        <p14:creationId xmlns:p14="http://schemas.microsoft.com/office/powerpoint/2010/main" val="148230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F295D0A-E82B-41C7-AD4E-0C14D0D36440}"/>
              </a:ext>
            </a:extLst>
          </p:cNvPr>
          <p:cNvSpPr>
            <a:spLocks noGrp="1" noChangeArrowheads="1"/>
          </p:cNvSpPr>
          <p:nvPr>
            <p:ph type="title"/>
          </p:nvPr>
        </p:nvSpPr>
        <p:spPr>
          <a:xfrm>
            <a:off x="574674" y="533400"/>
            <a:ext cx="6283326" cy="990600"/>
          </a:xfrm>
        </p:spPr>
        <p:txBody>
          <a:bodyPr/>
          <a:lstStyle/>
          <a:p>
            <a:pPr eaLnBrk="1" hangingPunct="1"/>
            <a:r>
              <a:rPr lang="en-US" altLang="en-US" dirty="0"/>
              <a:t>Updating Signatory Questions (Demo)</a:t>
            </a:r>
          </a:p>
        </p:txBody>
      </p:sp>
      <p:sp>
        <p:nvSpPr>
          <p:cNvPr id="69635" name="Content Placeholder 2">
            <a:extLst>
              <a:ext uri="{FF2B5EF4-FFF2-40B4-BE49-F238E27FC236}">
                <a16:creationId xmlns:a16="http://schemas.microsoft.com/office/drawing/2014/main" id="{30ABB09E-1E37-4720-B705-FCCC8E20382E}"/>
              </a:ext>
            </a:extLst>
          </p:cNvPr>
          <p:cNvSpPr>
            <a:spLocks noGrp="1" noChangeArrowheads="1"/>
          </p:cNvSpPr>
          <p:nvPr>
            <p:ph idx="1"/>
          </p:nvPr>
        </p:nvSpPr>
        <p:spPr>
          <a:xfrm>
            <a:off x="508000" y="2590800"/>
            <a:ext cx="8255000" cy="4114800"/>
          </a:xfrm>
        </p:spPr>
        <p:txBody>
          <a:bodyPr/>
          <a:lstStyle/>
          <a:p>
            <a:r>
              <a:rPr lang="en-US" sz="2400" dirty="0"/>
              <a:t>How do I update my (5) Signatory Questions in CDX?</a:t>
            </a:r>
          </a:p>
          <a:p>
            <a:pPr lvl="1"/>
            <a:r>
              <a:rPr lang="en-US" altLang="en-US" sz="2400" dirty="0">
                <a:hlinkClick r:id="rId3"/>
              </a:rPr>
              <a:t>https://usepa.servicenowservices.com/oeca_icis?sys_kb_id=b69f36171b940d182486eb9ce54bcbfa&amp;id=kb_article_view&amp;sysparm_rank=1&amp;sysparm_tsqueryId=cd3660851b160950cb91a759bc4bcb7a</a:t>
            </a:r>
            <a:r>
              <a:rPr lang="en-US" altLang="en-US" sz="2400" dirty="0"/>
              <a:t> </a:t>
            </a:r>
          </a:p>
        </p:txBody>
      </p:sp>
      <p:sp>
        <p:nvSpPr>
          <p:cNvPr id="6" name="Slide Number Placeholder 5">
            <a:extLst>
              <a:ext uri="{FF2B5EF4-FFF2-40B4-BE49-F238E27FC236}">
                <a16:creationId xmlns:a16="http://schemas.microsoft.com/office/drawing/2014/main" id="{E2DF1EB0-7EE9-44D9-AE79-28B43E1340E5}"/>
              </a:ext>
            </a:extLst>
          </p:cNvPr>
          <p:cNvSpPr>
            <a:spLocks noGrp="1"/>
          </p:cNvSpPr>
          <p:nvPr>
            <p:ph type="sldNum" sz="quarter" idx="12"/>
          </p:nvPr>
        </p:nvSpPr>
        <p:spPr/>
        <p:txBody>
          <a:bodyPr/>
          <a:lstStyle/>
          <a:p>
            <a:pPr>
              <a:defRPr/>
            </a:pPr>
            <a:fld id="{C87206F2-17AA-46B4-81AF-E3DC3AB1BD66}" type="slidenum">
              <a:rPr lang="en-US" altLang="en-US" smtClean="0"/>
              <a:pPr>
                <a:defRPr/>
              </a:pPr>
              <a:t>20</a:t>
            </a:fld>
            <a:endParaRPr lang="en-US" altLang="en-US" dirty="0"/>
          </a:p>
        </p:txBody>
      </p:sp>
    </p:spTree>
    <p:extLst>
      <p:ext uri="{BB962C8B-B14F-4D97-AF65-F5344CB8AC3E}">
        <p14:creationId xmlns:p14="http://schemas.microsoft.com/office/powerpoint/2010/main" val="323758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AE2CCC80-210C-471A-A5A6-B446CC4265B7}"/>
              </a:ext>
            </a:extLst>
          </p:cNvPr>
          <p:cNvSpPr>
            <a:spLocks noGrp="1" noChangeArrowheads="1"/>
          </p:cNvSpPr>
          <p:nvPr>
            <p:ph type="title"/>
          </p:nvPr>
        </p:nvSpPr>
        <p:spPr>
          <a:xfrm>
            <a:off x="533400" y="442913"/>
            <a:ext cx="6446838" cy="990600"/>
          </a:xfrm>
        </p:spPr>
        <p:txBody>
          <a:bodyPr/>
          <a:lstStyle/>
          <a:p>
            <a:pPr eaLnBrk="1" hangingPunct="1"/>
            <a:r>
              <a:rPr lang="en-US" altLang="en-US" dirty="0"/>
              <a:t>Organizational Information </a:t>
            </a:r>
          </a:p>
        </p:txBody>
      </p:sp>
      <p:sp>
        <p:nvSpPr>
          <p:cNvPr id="5" name="Content Placeholder 4">
            <a:extLst>
              <a:ext uri="{FF2B5EF4-FFF2-40B4-BE49-F238E27FC236}">
                <a16:creationId xmlns:a16="http://schemas.microsoft.com/office/drawing/2014/main" id="{85EAADD9-1B0D-4511-8800-3386798870A0}"/>
              </a:ext>
            </a:extLst>
          </p:cNvPr>
          <p:cNvSpPr>
            <a:spLocks noGrp="1"/>
          </p:cNvSpPr>
          <p:nvPr>
            <p:ph idx="1"/>
          </p:nvPr>
        </p:nvSpPr>
        <p:spPr>
          <a:xfrm>
            <a:off x="152400" y="2286000"/>
            <a:ext cx="3505200" cy="4495800"/>
          </a:xfrm>
        </p:spPr>
        <p:txBody>
          <a:bodyPr>
            <a:normAutofit/>
          </a:bodyPr>
          <a:lstStyle/>
          <a:p>
            <a:pPr eaLnBrk="1" hangingPunct="1">
              <a:defRPr/>
            </a:pPr>
            <a:r>
              <a:rPr lang="en-US" sz="2100" dirty="0"/>
              <a:t> Search for your organization</a:t>
            </a:r>
          </a:p>
          <a:p>
            <a:pPr lvl="1" eaLnBrk="1" hangingPunct="1">
              <a:defRPr/>
            </a:pPr>
            <a:r>
              <a:rPr lang="en-US" sz="2100" dirty="0"/>
              <a:t>Organization name and State are required</a:t>
            </a:r>
          </a:p>
          <a:p>
            <a:pPr lvl="2" eaLnBrk="1" hangingPunct="1">
              <a:defRPr/>
            </a:pPr>
            <a:r>
              <a:rPr lang="en-US" sz="1900" dirty="0"/>
              <a:t>Other search fields are optional</a:t>
            </a:r>
          </a:p>
          <a:p>
            <a:pPr lvl="1" eaLnBrk="1" hangingPunct="1">
              <a:defRPr/>
            </a:pPr>
            <a:r>
              <a:rPr lang="en-US" sz="2100" dirty="0"/>
              <a:t>This is the organization you work for </a:t>
            </a:r>
            <a:r>
              <a:rPr lang="en-US" sz="2100" i="1" dirty="0"/>
              <a:t>(</a:t>
            </a:r>
            <a:r>
              <a:rPr lang="en-US" sz="2100" b="1" i="1" dirty="0"/>
              <a:t>your employer)</a:t>
            </a:r>
          </a:p>
          <a:p>
            <a:pPr eaLnBrk="1" hangingPunct="1">
              <a:defRPr/>
            </a:pPr>
            <a:endParaRPr lang="en-US" dirty="0"/>
          </a:p>
          <a:p>
            <a:pPr marL="342900" lvl="1" indent="0" eaLnBrk="1" hangingPunct="1">
              <a:buFont typeface="Wingdings 3" panose="05040102010807070707" pitchFamily="18" charset="2"/>
              <a:buNone/>
              <a:defRPr/>
            </a:pPr>
            <a:endParaRPr lang="en-US" dirty="0"/>
          </a:p>
        </p:txBody>
      </p:sp>
      <p:pic>
        <p:nvPicPr>
          <p:cNvPr id="44036" name="Picture 5">
            <a:extLst>
              <a:ext uri="{FF2B5EF4-FFF2-40B4-BE49-F238E27FC236}">
                <a16:creationId xmlns:a16="http://schemas.microsoft.com/office/drawing/2014/main" id="{AF1CFD7A-26C7-47CA-9EF5-E1F246FE9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2855913"/>
            <a:ext cx="515143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A4D7EA8-292A-41CD-9A33-1D8434A737C9}"/>
              </a:ext>
            </a:extLst>
          </p:cNvPr>
          <p:cNvSpPr>
            <a:spLocks noGrp="1"/>
          </p:cNvSpPr>
          <p:nvPr>
            <p:ph type="sldNum" sz="quarter" idx="12"/>
          </p:nvPr>
        </p:nvSpPr>
        <p:spPr/>
        <p:txBody>
          <a:bodyPr/>
          <a:lstStyle/>
          <a:p>
            <a:pPr>
              <a:defRPr/>
            </a:pPr>
            <a:fld id="{81F4E43A-6EC7-442A-B9D6-02C1E1DBCE72}" type="slidenum">
              <a:rPr lang="en-US" altLang="en-US" smtClean="0"/>
              <a:pPr>
                <a:defRPr/>
              </a:pPr>
              <a:t>21</a:t>
            </a:fld>
            <a:endParaRPr lang="en-US" altLang="en-US" dirty="0"/>
          </a:p>
        </p:txBody>
      </p:sp>
    </p:spTree>
    <p:extLst>
      <p:ext uri="{BB962C8B-B14F-4D97-AF65-F5344CB8AC3E}">
        <p14:creationId xmlns:p14="http://schemas.microsoft.com/office/powerpoint/2010/main" val="121944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D79E10D-04D5-4249-8A9B-C0E8F8673181}"/>
              </a:ext>
            </a:extLst>
          </p:cNvPr>
          <p:cNvSpPr>
            <a:spLocks noGrp="1" noChangeArrowheads="1"/>
          </p:cNvSpPr>
          <p:nvPr>
            <p:ph type="title"/>
          </p:nvPr>
        </p:nvSpPr>
        <p:spPr>
          <a:xfrm>
            <a:off x="508000" y="533400"/>
            <a:ext cx="6343650" cy="709613"/>
          </a:xfrm>
        </p:spPr>
        <p:txBody>
          <a:bodyPr/>
          <a:lstStyle/>
          <a:p>
            <a:pPr eaLnBrk="1" hangingPunct="1"/>
            <a:r>
              <a:rPr lang="en-US" altLang="en-US" dirty="0"/>
              <a:t>Select Organization</a:t>
            </a:r>
          </a:p>
        </p:txBody>
      </p:sp>
      <p:sp>
        <p:nvSpPr>
          <p:cNvPr id="45059" name="Content Placeholder 3">
            <a:extLst>
              <a:ext uri="{FF2B5EF4-FFF2-40B4-BE49-F238E27FC236}">
                <a16:creationId xmlns:a16="http://schemas.microsoft.com/office/drawing/2014/main" id="{634027AA-2247-4938-9C64-F02DB06E8116}"/>
              </a:ext>
            </a:extLst>
          </p:cNvPr>
          <p:cNvSpPr>
            <a:spLocks noGrp="1" noChangeArrowheads="1"/>
          </p:cNvSpPr>
          <p:nvPr>
            <p:ph idx="1"/>
          </p:nvPr>
        </p:nvSpPr>
        <p:spPr>
          <a:xfrm>
            <a:off x="508000" y="2305050"/>
            <a:ext cx="7516813" cy="2909888"/>
          </a:xfrm>
        </p:spPr>
        <p:txBody>
          <a:bodyPr/>
          <a:lstStyle/>
          <a:p>
            <a:pPr eaLnBrk="1" hangingPunct="1"/>
            <a:r>
              <a:rPr lang="en-US" altLang="en-US" sz="2100" dirty="0"/>
              <a:t>Click on the </a:t>
            </a:r>
            <a:r>
              <a:rPr lang="en-US" altLang="en-US" sz="2100" b="1" dirty="0"/>
              <a:t>Select</a:t>
            </a:r>
            <a:r>
              <a:rPr lang="en-US" altLang="en-US" sz="2100" dirty="0"/>
              <a:t> button to choose your Organization</a:t>
            </a:r>
          </a:p>
        </p:txBody>
      </p:sp>
      <p:grpSp>
        <p:nvGrpSpPr>
          <p:cNvPr id="45060" name="Group 5">
            <a:extLst>
              <a:ext uri="{FF2B5EF4-FFF2-40B4-BE49-F238E27FC236}">
                <a16:creationId xmlns:a16="http://schemas.microsoft.com/office/drawing/2014/main" id="{FFC807BB-92EE-4B80-818C-AA2E7005D660}"/>
              </a:ext>
            </a:extLst>
          </p:cNvPr>
          <p:cNvGrpSpPr>
            <a:grpSpLocks/>
          </p:cNvGrpSpPr>
          <p:nvPr/>
        </p:nvGrpSpPr>
        <p:grpSpPr bwMode="auto">
          <a:xfrm>
            <a:off x="914400" y="3352800"/>
            <a:ext cx="7192963" cy="2730500"/>
            <a:chOff x="508000" y="2926497"/>
            <a:chExt cx="7192210" cy="2730494"/>
          </a:xfrm>
        </p:grpSpPr>
        <p:pic>
          <p:nvPicPr>
            <p:cNvPr id="45062" name="Picture 2">
              <a:extLst>
                <a:ext uri="{FF2B5EF4-FFF2-40B4-BE49-F238E27FC236}">
                  <a16:creationId xmlns:a16="http://schemas.microsoft.com/office/drawing/2014/main" id="{18A33E1C-00E9-41E0-940B-4A130F97E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926497"/>
              <a:ext cx="7192210" cy="273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A6098985-106F-4B9F-9BDE-B311C5A25B55}"/>
                </a:ext>
              </a:extLst>
            </p:cNvPr>
            <p:cNvSpPr/>
            <p:nvPr/>
          </p:nvSpPr>
          <p:spPr>
            <a:xfrm>
              <a:off x="508000" y="4496532"/>
              <a:ext cx="587314" cy="2984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Slide Number Placeholder 7">
            <a:extLst>
              <a:ext uri="{FF2B5EF4-FFF2-40B4-BE49-F238E27FC236}">
                <a16:creationId xmlns:a16="http://schemas.microsoft.com/office/drawing/2014/main" id="{3283226E-6849-4768-A79F-1E698FEE4E6B}"/>
              </a:ext>
            </a:extLst>
          </p:cNvPr>
          <p:cNvSpPr>
            <a:spLocks noGrp="1"/>
          </p:cNvSpPr>
          <p:nvPr>
            <p:ph type="sldNum" sz="quarter" idx="12"/>
          </p:nvPr>
        </p:nvSpPr>
        <p:spPr/>
        <p:txBody>
          <a:bodyPr/>
          <a:lstStyle/>
          <a:p>
            <a:pPr>
              <a:defRPr/>
            </a:pPr>
            <a:fld id="{CEAAB3C7-057F-483C-92EA-DB3A1B649F1B}" type="slidenum">
              <a:rPr lang="en-US" altLang="en-US" smtClean="0"/>
              <a:pPr>
                <a:defRPr/>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3E52D53-7EDF-4F75-B382-5BC2A6FFF1B8}"/>
              </a:ext>
            </a:extLst>
          </p:cNvPr>
          <p:cNvSpPr>
            <a:spLocks noGrp="1" noChangeArrowheads="1"/>
          </p:cNvSpPr>
          <p:nvPr>
            <p:ph type="title"/>
          </p:nvPr>
        </p:nvSpPr>
        <p:spPr>
          <a:xfrm>
            <a:off x="519113" y="533400"/>
            <a:ext cx="6343650" cy="709613"/>
          </a:xfrm>
        </p:spPr>
        <p:txBody>
          <a:bodyPr/>
          <a:lstStyle/>
          <a:p>
            <a:pPr eaLnBrk="1" hangingPunct="1"/>
            <a:r>
              <a:rPr lang="en-US" altLang="en-US" dirty="0"/>
              <a:t>Organization </a:t>
            </a:r>
          </a:p>
        </p:txBody>
      </p:sp>
      <p:sp>
        <p:nvSpPr>
          <p:cNvPr id="47107" name="Content Placeholder 2">
            <a:extLst>
              <a:ext uri="{FF2B5EF4-FFF2-40B4-BE49-F238E27FC236}">
                <a16:creationId xmlns:a16="http://schemas.microsoft.com/office/drawing/2014/main" id="{4B08D38D-3274-44FB-B6F7-CEE290749906}"/>
              </a:ext>
            </a:extLst>
          </p:cNvPr>
          <p:cNvSpPr>
            <a:spLocks noGrp="1" noChangeArrowheads="1"/>
          </p:cNvSpPr>
          <p:nvPr>
            <p:ph idx="1"/>
          </p:nvPr>
        </p:nvSpPr>
        <p:spPr>
          <a:xfrm>
            <a:off x="508000" y="2478088"/>
            <a:ext cx="5664200" cy="722312"/>
          </a:xfrm>
        </p:spPr>
        <p:txBody>
          <a:bodyPr/>
          <a:lstStyle/>
          <a:p>
            <a:pPr eaLnBrk="1" hangingPunct="1"/>
            <a:r>
              <a:rPr lang="en-US" altLang="en-US" sz="2100" dirty="0"/>
              <a:t>Confirm your Organization</a:t>
            </a:r>
          </a:p>
          <a:p>
            <a:pPr eaLnBrk="1" hangingPunct="1"/>
            <a:endParaRPr lang="en-US" altLang="en-US" sz="2100" dirty="0"/>
          </a:p>
        </p:txBody>
      </p:sp>
      <p:pic>
        <p:nvPicPr>
          <p:cNvPr id="47108" name="Picture 3">
            <a:extLst>
              <a:ext uri="{FF2B5EF4-FFF2-40B4-BE49-F238E27FC236}">
                <a16:creationId xmlns:a16="http://schemas.microsoft.com/office/drawing/2014/main" id="{E15AE97A-1877-4B22-AF14-BF22DF406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52800"/>
            <a:ext cx="5945188"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C962F59-9427-4D6B-BE8C-DA0A412A90B8}"/>
              </a:ext>
            </a:extLst>
          </p:cNvPr>
          <p:cNvSpPr>
            <a:spLocks noGrp="1"/>
          </p:cNvSpPr>
          <p:nvPr>
            <p:ph type="sldNum" sz="quarter" idx="12"/>
          </p:nvPr>
        </p:nvSpPr>
        <p:spPr/>
        <p:txBody>
          <a:bodyPr/>
          <a:lstStyle/>
          <a:p>
            <a:pPr>
              <a:defRPr/>
            </a:pPr>
            <a:fld id="{BCA0FB0F-7415-48E1-9DCB-D1FCEA1B93BA}" type="slidenum">
              <a:rPr lang="en-US" altLang="en-US" smtClean="0"/>
              <a:pPr>
                <a:defRPr/>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951EA56-A20F-4C90-B3BD-B09F2EFF37B6}"/>
              </a:ext>
            </a:extLst>
          </p:cNvPr>
          <p:cNvSpPr>
            <a:spLocks noGrp="1" noChangeArrowheads="1"/>
          </p:cNvSpPr>
          <p:nvPr>
            <p:ph type="title"/>
          </p:nvPr>
        </p:nvSpPr>
        <p:spPr>
          <a:xfrm>
            <a:off x="542925" y="533400"/>
            <a:ext cx="6343650" cy="709613"/>
          </a:xfrm>
        </p:spPr>
        <p:txBody>
          <a:bodyPr/>
          <a:lstStyle/>
          <a:p>
            <a:pPr eaLnBrk="1" hangingPunct="1"/>
            <a:r>
              <a:rPr lang="en-US" altLang="en-US" dirty="0"/>
              <a:t>How to Add Organization</a:t>
            </a:r>
          </a:p>
        </p:txBody>
      </p:sp>
      <p:sp>
        <p:nvSpPr>
          <p:cNvPr id="49155" name="Content Placeholder 2">
            <a:extLst>
              <a:ext uri="{FF2B5EF4-FFF2-40B4-BE49-F238E27FC236}">
                <a16:creationId xmlns:a16="http://schemas.microsoft.com/office/drawing/2014/main" id="{6B592EBE-9000-482F-9799-089ABE271B65}"/>
              </a:ext>
            </a:extLst>
          </p:cNvPr>
          <p:cNvSpPr>
            <a:spLocks noGrp="1" noChangeArrowheads="1"/>
          </p:cNvSpPr>
          <p:nvPr>
            <p:ph idx="1"/>
          </p:nvPr>
        </p:nvSpPr>
        <p:spPr>
          <a:xfrm>
            <a:off x="508000" y="2478088"/>
            <a:ext cx="2387600" cy="3998912"/>
          </a:xfrm>
        </p:spPr>
        <p:txBody>
          <a:bodyPr/>
          <a:lstStyle/>
          <a:p>
            <a:pPr eaLnBrk="1" hangingPunct="1"/>
            <a:r>
              <a:rPr lang="en-US" altLang="en-US" sz="2100" dirty="0"/>
              <a:t>If you cannot find your organization</a:t>
            </a:r>
          </a:p>
          <a:p>
            <a:pPr eaLnBrk="1" hangingPunct="1"/>
            <a:endParaRPr lang="en-US" altLang="en-US" sz="2100" dirty="0"/>
          </a:p>
          <a:p>
            <a:pPr eaLnBrk="1" hangingPunct="1"/>
            <a:r>
              <a:rPr lang="en-US" altLang="en-US" sz="2100" dirty="0"/>
              <a:t>“Request that we add your organization”</a:t>
            </a:r>
          </a:p>
          <a:p>
            <a:pPr eaLnBrk="1" hangingPunct="1"/>
            <a:endParaRPr lang="en-US" altLang="en-US" dirty="0"/>
          </a:p>
          <a:p>
            <a:pPr lvl="1" eaLnBrk="1" hangingPunct="1"/>
            <a:endParaRPr lang="en-US" altLang="en-US" dirty="0"/>
          </a:p>
        </p:txBody>
      </p:sp>
      <p:pic>
        <p:nvPicPr>
          <p:cNvPr id="49156" name="Picture 3">
            <a:extLst>
              <a:ext uri="{FF2B5EF4-FFF2-40B4-BE49-F238E27FC236}">
                <a16:creationId xmlns:a16="http://schemas.microsoft.com/office/drawing/2014/main" id="{5A58682B-7112-4949-94AB-8E3006354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3200400"/>
            <a:ext cx="565626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741FF766-5630-4759-B4BE-26D0C156C1E4}"/>
              </a:ext>
            </a:extLst>
          </p:cNvPr>
          <p:cNvSpPr/>
          <p:nvPr/>
        </p:nvSpPr>
        <p:spPr>
          <a:xfrm>
            <a:off x="3581400" y="4191000"/>
            <a:ext cx="2214563" cy="2809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a:extLst>
              <a:ext uri="{FF2B5EF4-FFF2-40B4-BE49-F238E27FC236}">
                <a16:creationId xmlns:a16="http://schemas.microsoft.com/office/drawing/2014/main" id="{96B758FB-F4C7-4AA6-952E-684452790A97}"/>
              </a:ext>
            </a:extLst>
          </p:cNvPr>
          <p:cNvCxnSpPr>
            <a:stCxn id="5" idx="3"/>
          </p:cNvCxnSpPr>
          <p:nvPr/>
        </p:nvCxnSpPr>
        <p:spPr>
          <a:xfrm>
            <a:off x="5795963" y="4332288"/>
            <a:ext cx="889000" cy="2301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EDFA5D3-33DF-43AF-934A-6C2A197A502B}"/>
              </a:ext>
            </a:extLst>
          </p:cNvPr>
          <p:cNvSpPr>
            <a:spLocks noGrp="1"/>
          </p:cNvSpPr>
          <p:nvPr>
            <p:ph type="sldNum" sz="quarter" idx="12"/>
          </p:nvPr>
        </p:nvSpPr>
        <p:spPr/>
        <p:txBody>
          <a:bodyPr/>
          <a:lstStyle/>
          <a:p>
            <a:pPr>
              <a:defRPr/>
            </a:pPr>
            <a:fld id="{14359863-EB7F-4AD0-BF62-39F03DB79E0C}" type="slidenum">
              <a:rPr lang="en-US" altLang="en-US" smtClean="0"/>
              <a:pPr>
                <a:defRPr/>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16F3839-8112-4FCB-A77F-37B301995E92}"/>
              </a:ext>
            </a:extLst>
          </p:cNvPr>
          <p:cNvSpPr>
            <a:spLocks noGrp="1" noChangeArrowheads="1"/>
          </p:cNvSpPr>
          <p:nvPr>
            <p:ph type="title"/>
          </p:nvPr>
        </p:nvSpPr>
        <p:spPr>
          <a:xfrm>
            <a:off x="508000" y="609600"/>
            <a:ext cx="6343650" cy="709613"/>
          </a:xfrm>
        </p:spPr>
        <p:txBody>
          <a:bodyPr/>
          <a:lstStyle/>
          <a:p>
            <a:pPr eaLnBrk="1" hangingPunct="1"/>
            <a:r>
              <a:rPr lang="en-US" altLang="en-US" dirty="0"/>
              <a:t>Add Organization – Continued</a:t>
            </a:r>
          </a:p>
        </p:txBody>
      </p:sp>
      <p:sp>
        <p:nvSpPr>
          <p:cNvPr id="3" name="Content Placeholder 2">
            <a:extLst>
              <a:ext uri="{FF2B5EF4-FFF2-40B4-BE49-F238E27FC236}">
                <a16:creationId xmlns:a16="http://schemas.microsoft.com/office/drawing/2014/main" id="{4F9BDF6B-3CCC-41AD-A44D-C300068A1198}"/>
              </a:ext>
            </a:extLst>
          </p:cNvPr>
          <p:cNvSpPr>
            <a:spLocks noGrp="1"/>
          </p:cNvSpPr>
          <p:nvPr>
            <p:ph idx="1"/>
          </p:nvPr>
        </p:nvSpPr>
        <p:spPr>
          <a:xfrm>
            <a:off x="508000" y="2478088"/>
            <a:ext cx="3573463" cy="3770312"/>
          </a:xfrm>
        </p:spPr>
        <p:txBody>
          <a:bodyPr>
            <a:normAutofit/>
          </a:bodyPr>
          <a:lstStyle/>
          <a:p>
            <a:pPr eaLnBrk="1" hangingPunct="1">
              <a:defRPr/>
            </a:pPr>
            <a:r>
              <a:rPr lang="en-US" sz="2100" dirty="0"/>
              <a:t>Fill out the required information for your organization</a:t>
            </a:r>
          </a:p>
          <a:p>
            <a:pPr marL="403225" lvl="1" indent="0" eaLnBrk="1" hangingPunct="1">
              <a:buNone/>
              <a:defRPr/>
            </a:pPr>
            <a:endParaRPr lang="en-US" sz="2100" dirty="0"/>
          </a:p>
          <a:p>
            <a:pPr eaLnBrk="1" hangingPunct="1">
              <a:defRPr/>
            </a:pPr>
            <a:r>
              <a:rPr lang="en-US" sz="2100" dirty="0"/>
              <a:t>Click “Submit Request for Access”</a:t>
            </a:r>
          </a:p>
          <a:p>
            <a:pPr lvl="1" eaLnBrk="1" hangingPunct="1">
              <a:defRPr/>
            </a:pPr>
            <a:endParaRPr lang="en-US" sz="2100" dirty="0"/>
          </a:p>
          <a:p>
            <a:pPr lvl="1" eaLnBrk="1" hangingPunct="1">
              <a:defRPr/>
            </a:pPr>
            <a:endParaRPr lang="en-US" sz="2100" dirty="0"/>
          </a:p>
          <a:p>
            <a:pPr eaLnBrk="1" hangingPunct="1">
              <a:defRPr/>
            </a:pPr>
            <a:endParaRPr lang="en-US" dirty="0"/>
          </a:p>
        </p:txBody>
      </p:sp>
      <p:grpSp>
        <p:nvGrpSpPr>
          <p:cNvPr id="51204" name="Group 6">
            <a:extLst>
              <a:ext uri="{FF2B5EF4-FFF2-40B4-BE49-F238E27FC236}">
                <a16:creationId xmlns:a16="http://schemas.microsoft.com/office/drawing/2014/main" id="{C2F03352-653D-4AFD-8FF9-351E5A6F4D2C}"/>
              </a:ext>
            </a:extLst>
          </p:cNvPr>
          <p:cNvGrpSpPr>
            <a:grpSpLocks/>
          </p:cNvGrpSpPr>
          <p:nvPr/>
        </p:nvGrpSpPr>
        <p:grpSpPr bwMode="auto">
          <a:xfrm>
            <a:off x="4191000" y="2362200"/>
            <a:ext cx="4406900" cy="3697288"/>
            <a:chOff x="4191000" y="1907367"/>
            <a:chExt cx="4406581" cy="3697059"/>
          </a:xfrm>
        </p:grpSpPr>
        <p:pic>
          <p:nvPicPr>
            <p:cNvPr id="51206" name="Picture 3">
              <a:extLst>
                <a:ext uri="{FF2B5EF4-FFF2-40B4-BE49-F238E27FC236}">
                  <a16:creationId xmlns:a16="http://schemas.microsoft.com/office/drawing/2014/main" id="{D4E89F2C-9541-46FF-9450-F51F5B175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07367"/>
              <a:ext cx="4406581" cy="368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846FECDD-21F9-4127-97C2-DD02C166478B}"/>
                </a:ext>
              </a:extLst>
            </p:cNvPr>
            <p:cNvSpPr/>
            <p:nvPr/>
          </p:nvSpPr>
          <p:spPr>
            <a:xfrm>
              <a:off x="5505355" y="5179002"/>
              <a:ext cx="1577861" cy="4254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 name="Slide Number Placeholder 7">
            <a:extLst>
              <a:ext uri="{FF2B5EF4-FFF2-40B4-BE49-F238E27FC236}">
                <a16:creationId xmlns:a16="http://schemas.microsoft.com/office/drawing/2014/main" id="{D46E4E51-445E-4905-90DD-A88F02D1FBE6}"/>
              </a:ext>
            </a:extLst>
          </p:cNvPr>
          <p:cNvSpPr>
            <a:spLocks noGrp="1"/>
          </p:cNvSpPr>
          <p:nvPr>
            <p:ph type="sldNum" sz="quarter" idx="12"/>
          </p:nvPr>
        </p:nvSpPr>
        <p:spPr/>
        <p:txBody>
          <a:bodyPr/>
          <a:lstStyle/>
          <a:p>
            <a:pPr>
              <a:defRPr/>
            </a:pPr>
            <a:fld id="{4B05E5BD-B951-4F61-9EB3-A14EB6C66A8B}" type="slidenum">
              <a:rPr lang="en-US" altLang="en-US" smtClean="0"/>
              <a:pPr>
                <a:defRPr/>
              </a:pPr>
              <a:t>25</a:t>
            </a:fld>
            <a:endParaRPr lang="en-US" altLang="en-US" dirty="0"/>
          </a:p>
        </p:txBody>
      </p:sp>
      <p:sp>
        <p:nvSpPr>
          <p:cNvPr id="9" name="Rectangle 8">
            <a:extLst>
              <a:ext uri="{FF2B5EF4-FFF2-40B4-BE49-F238E27FC236}">
                <a16:creationId xmlns:a16="http://schemas.microsoft.com/office/drawing/2014/main" id="{DE9CF839-2E28-417C-BC2A-E7AE75631353}"/>
              </a:ext>
            </a:extLst>
          </p:cNvPr>
          <p:cNvSpPr/>
          <p:nvPr/>
        </p:nvSpPr>
        <p:spPr>
          <a:xfrm>
            <a:off x="5284976" y="4467225"/>
            <a:ext cx="990600" cy="24765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016BD5A-0864-4CDE-985B-DFBFA729265A}"/>
              </a:ext>
            </a:extLst>
          </p:cNvPr>
          <p:cNvSpPr>
            <a:spLocks noGrp="1" noChangeArrowheads="1"/>
          </p:cNvSpPr>
          <p:nvPr>
            <p:ph type="title"/>
          </p:nvPr>
        </p:nvSpPr>
        <p:spPr>
          <a:xfrm>
            <a:off x="609600" y="609600"/>
            <a:ext cx="6343650" cy="709613"/>
          </a:xfrm>
        </p:spPr>
        <p:txBody>
          <a:bodyPr/>
          <a:lstStyle/>
          <a:p>
            <a:pPr eaLnBrk="1" hangingPunct="1"/>
            <a:r>
              <a:rPr lang="en-US" altLang="en-US" dirty="0"/>
              <a:t>Add Organization - Continued</a:t>
            </a:r>
          </a:p>
        </p:txBody>
      </p:sp>
      <p:sp>
        <p:nvSpPr>
          <p:cNvPr id="53251" name="Content Placeholder 2">
            <a:extLst>
              <a:ext uri="{FF2B5EF4-FFF2-40B4-BE49-F238E27FC236}">
                <a16:creationId xmlns:a16="http://schemas.microsoft.com/office/drawing/2014/main" id="{51FC78F4-DF81-4EE4-AE21-3C363C20A4AA}"/>
              </a:ext>
            </a:extLst>
          </p:cNvPr>
          <p:cNvSpPr>
            <a:spLocks noGrp="1" noChangeArrowheads="1"/>
          </p:cNvSpPr>
          <p:nvPr>
            <p:ph idx="1"/>
          </p:nvPr>
        </p:nvSpPr>
        <p:spPr>
          <a:xfrm>
            <a:off x="508000" y="2305050"/>
            <a:ext cx="2540000" cy="3376613"/>
          </a:xfrm>
        </p:spPr>
        <p:txBody>
          <a:bodyPr/>
          <a:lstStyle/>
          <a:p>
            <a:pPr eaLnBrk="1" hangingPunct="1"/>
            <a:r>
              <a:rPr lang="en-US" altLang="en-US" sz="2100" dirty="0"/>
              <a:t>Select your   Organization</a:t>
            </a:r>
          </a:p>
          <a:p>
            <a:pPr eaLnBrk="1" hangingPunct="1"/>
            <a:endParaRPr lang="en-US" altLang="en-US" sz="2100" dirty="0"/>
          </a:p>
          <a:p>
            <a:pPr eaLnBrk="1" hangingPunct="1"/>
            <a:r>
              <a:rPr lang="en-US" altLang="en-US" sz="2100" dirty="0"/>
              <a:t>Enter your phone number</a:t>
            </a:r>
            <a:br>
              <a:rPr lang="en-US" altLang="en-US" sz="2100" dirty="0"/>
            </a:br>
            <a:endParaRPr lang="en-US" altLang="en-US" sz="2100" dirty="0"/>
          </a:p>
          <a:p>
            <a:pPr eaLnBrk="1" hangingPunct="1"/>
            <a:endParaRPr lang="en-US" altLang="en-US" dirty="0"/>
          </a:p>
        </p:txBody>
      </p:sp>
      <p:pic>
        <p:nvPicPr>
          <p:cNvPr id="53252" name="Picture 3">
            <a:extLst>
              <a:ext uri="{FF2B5EF4-FFF2-40B4-BE49-F238E27FC236}">
                <a16:creationId xmlns:a16="http://schemas.microsoft.com/office/drawing/2014/main" id="{4B05225C-48BC-4256-8AF2-E56665588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2305050"/>
            <a:ext cx="5478462"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8B34D18-4C89-4CFE-8D0E-42AF4E9117C2}"/>
              </a:ext>
            </a:extLst>
          </p:cNvPr>
          <p:cNvSpPr>
            <a:spLocks noGrp="1"/>
          </p:cNvSpPr>
          <p:nvPr>
            <p:ph type="sldNum" sz="quarter" idx="12"/>
          </p:nvPr>
        </p:nvSpPr>
        <p:spPr/>
        <p:txBody>
          <a:bodyPr/>
          <a:lstStyle/>
          <a:p>
            <a:pPr>
              <a:defRPr/>
            </a:pPr>
            <a:fld id="{96065FDF-7A23-4684-B517-C28040CAEB6A}" type="slidenum">
              <a:rPr lang="en-US" altLang="en-US" smtClean="0"/>
              <a:pPr>
                <a:defRPr/>
              </a:pPr>
              <a:t>26</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A8BA213-C66E-425B-A2FF-519EFDC2E78E}"/>
              </a:ext>
            </a:extLst>
          </p:cNvPr>
          <p:cNvSpPr>
            <a:spLocks noGrp="1" noChangeArrowheads="1"/>
          </p:cNvSpPr>
          <p:nvPr>
            <p:ph type="title"/>
          </p:nvPr>
        </p:nvSpPr>
        <p:spPr>
          <a:xfrm>
            <a:off x="533400" y="574675"/>
            <a:ext cx="6446838" cy="635000"/>
          </a:xfrm>
        </p:spPr>
        <p:txBody>
          <a:bodyPr/>
          <a:lstStyle/>
          <a:p>
            <a:pPr eaLnBrk="1" hangingPunct="1"/>
            <a:r>
              <a:rPr lang="en-US" altLang="en-US" dirty="0"/>
              <a:t>Contact Information </a:t>
            </a:r>
          </a:p>
        </p:txBody>
      </p:sp>
      <p:sp>
        <p:nvSpPr>
          <p:cNvPr id="4" name="Content Placeholder 3">
            <a:extLst>
              <a:ext uri="{FF2B5EF4-FFF2-40B4-BE49-F238E27FC236}">
                <a16:creationId xmlns:a16="http://schemas.microsoft.com/office/drawing/2014/main" id="{6EB03977-279F-4F9D-A390-6C9995E11676}"/>
              </a:ext>
            </a:extLst>
          </p:cNvPr>
          <p:cNvSpPr>
            <a:spLocks noGrp="1"/>
          </p:cNvSpPr>
          <p:nvPr>
            <p:ph sz="half" idx="2"/>
          </p:nvPr>
        </p:nvSpPr>
        <p:spPr>
          <a:xfrm>
            <a:off x="133350" y="2133600"/>
            <a:ext cx="3371850" cy="4724400"/>
          </a:xfrm>
        </p:spPr>
        <p:txBody>
          <a:bodyPr>
            <a:noAutofit/>
          </a:bodyPr>
          <a:lstStyle/>
          <a:p>
            <a:pPr eaLnBrk="1" hangingPunct="1">
              <a:defRPr/>
            </a:pPr>
            <a:r>
              <a:rPr lang="en-US" dirty="0"/>
              <a:t>Enter required fields.</a:t>
            </a:r>
          </a:p>
          <a:p>
            <a:pPr eaLnBrk="1" hangingPunct="1">
              <a:defRPr/>
            </a:pPr>
            <a:endParaRPr lang="en-US" dirty="0"/>
          </a:p>
          <a:p>
            <a:pPr eaLnBrk="1" hangingPunct="1">
              <a:defRPr/>
            </a:pPr>
            <a:r>
              <a:rPr lang="en-US" dirty="0"/>
              <a:t>Click </a:t>
            </a:r>
            <a:r>
              <a:rPr lang="en-US" b="1" dirty="0"/>
              <a:t>SEND VERIFICATION CODE. </a:t>
            </a:r>
          </a:p>
          <a:p>
            <a:pPr eaLnBrk="1" hangingPunct="1">
              <a:defRPr/>
            </a:pPr>
            <a:endParaRPr lang="en-US" b="1" dirty="0"/>
          </a:p>
          <a:p>
            <a:pPr eaLnBrk="1" hangingPunct="1">
              <a:defRPr/>
            </a:pPr>
            <a:r>
              <a:rPr lang="en-US" b="1" dirty="0"/>
              <a:t>A green pop-up note will appear on screen informing an email was sent to this email.</a:t>
            </a:r>
            <a:endParaRPr lang="en-US" dirty="0"/>
          </a:p>
          <a:p>
            <a:pPr eaLnBrk="1" hangingPunct="1">
              <a:defRPr/>
            </a:pPr>
            <a:endParaRPr lang="en-US" dirty="0"/>
          </a:p>
          <a:p>
            <a:pPr eaLnBrk="1" hangingPunct="1">
              <a:defRPr/>
            </a:pPr>
            <a:r>
              <a:rPr lang="en-US" dirty="0"/>
              <a:t>You will receive an email from CDX support with a Verification Code within a few minutes. </a:t>
            </a:r>
          </a:p>
          <a:p>
            <a:pPr marL="0" indent="0" eaLnBrk="1" hangingPunct="1">
              <a:buFont typeface="Wingdings 3" panose="05040102010807070707" pitchFamily="18" charset="2"/>
              <a:buNone/>
              <a:defRPr/>
            </a:pPr>
            <a:endParaRPr lang="en-US" dirty="0"/>
          </a:p>
        </p:txBody>
      </p:sp>
      <p:grpSp>
        <p:nvGrpSpPr>
          <p:cNvPr id="55300" name="Group 10">
            <a:extLst>
              <a:ext uri="{FF2B5EF4-FFF2-40B4-BE49-F238E27FC236}">
                <a16:creationId xmlns:a16="http://schemas.microsoft.com/office/drawing/2014/main" id="{FACD1465-D8DF-4E72-8C74-43F3FBBB394A}"/>
              </a:ext>
            </a:extLst>
          </p:cNvPr>
          <p:cNvGrpSpPr>
            <a:grpSpLocks/>
          </p:cNvGrpSpPr>
          <p:nvPr/>
        </p:nvGrpSpPr>
        <p:grpSpPr bwMode="auto">
          <a:xfrm>
            <a:off x="3381375" y="2422525"/>
            <a:ext cx="5640388" cy="3841750"/>
            <a:chOff x="3418714" y="1645038"/>
            <a:chExt cx="5639438" cy="3841670"/>
          </a:xfrm>
        </p:grpSpPr>
        <p:grpSp>
          <p:nvGrpSpPr>
            <p:cNvPr id="55302" name="Group 7">
              <a:extLst>
                <a:ext uri="{FF2B5EF4-FFF2-40B4-BE49-F238E27FC236}">
                  <a16:creationId xmlns:a16="http://schemas.microsoft.com/office/drawing/2014/main" id="{F33854A3-9E26-4F3A-B3E7-ED12F72BDC29}"/>
                </a:ext>
              </a:extLst>
            </p:cNvPr>
            <p:cNvGrpSpPr>
              <a:grpSpLocks/>
            </p:cNvGrpSpPr>
            <p:nvPr/>
          </p:nvGrpSpPr>
          <p:grpSpPr bwMode="auto">
            <a:xfrm>
              <a:off x="3418714" y="1645038"/>
              <a:ext cx="5639438" cy="3703658"/>
              <a:chOff x="3418714" y="1645038"/>
              <a:chExt cx="5639438" cy="3703658"/>
            </a:xfrm>
          </p:grpSpPr>
          <p:pic>
            <p:nvPicPr>
              <p:cNvPr id="55304" name="Picture 4">
                <a:extLst>
                  <a:ext uri="{FF2B5EF4-FFF2-40B4-BE49-F238E27FC236}">
                    <a16:creationId xmlns:a16="http://schemas.microsoft.com/office/drawing/2014/main" id="{3847630C-9303-410B-B4F5-3DDC39007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714" y="1645038"/>
                <a:ext cx="5639438" cy="370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EF09B6B-3351-4A0C-8A26-7EBFA1579DC6}"/>
                  </a:ext>
                </a:extLst>
              </p:cNvPr>
              <p:cNvSpPr/>
              <p:nvPr/>
            </p:nvSpPr>
            <p:spPr>
              <a:xfrm>
                <a:off x="6501120" y="3880192"/>
                <a:ext cx="1795161" cy="423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Arrow Connector 8">
                <a:extLst>
                  <a:ext uri="{FF2B5EF4-FFF2-40B4-BE49-F238E27FC236}">
                    <a16:creationId xmlns:a16="http://schemas.microsoft.com/office/drawing/2014/main" id="{DD6EBEBF-2004-4FE2-AEC9-1291DF7F3129}"/>
                  </a:ext>
                </a:extLst>
              </p:cNvPr>
              <p:cNvCxnSpPr>
                <a:cxnSpLocks/>
              </p:cNvCxnSpPr>
              <p:nvPr/>
            </p:nvCxnSpPr>
            <p:spPr>
              <a:xfrm>
                <a:off x="5105943" y="3048359"/>
                <a:ext cx="1263437" cy="1042966"/>
              </a:xfrm>
              <a:prstGeom prst="straightConnector1">
                <a:avLst/>
              </a:prstGeom>
              <a:ln w="412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pic>
          <p:nvPicPr>
            <p:cNvPr id="55303" name="Picture 2">
              <a:extLst>
                <a:ext uri="{FF2B5EF4-FFF2-40B4-BE49-F238E27FC236}">
                  <a16:creationId xmlns:a16="http://schemas.microsoft.com/office/drawing/2014/main" id="{6973DFB6-D04F-4AF1-B095-FC508813E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707" y="4479439"/>
              <a:ext cx="2557463" cy="10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Slide Number Placeholder 11">
            <a:extLst>
              <a:ext uri="{FF2B5EF4-FFF2-40B4-BE49-F238E27FC236}">
                <a16:creationId xmlns:a16="http://schemas.microsoft.com/office/drawing/2014/main" id="{F7235FDA-C135-4F40-A307-2FB989E0EF33}"/>
              </a:ext>
            </a:extLst>
          </p:cNvPr>
          <p:cNvSpPr>
            <a:spLocks noGrp="1"/>
          </p:cNvSpPr>
          <p:nvPr>
            <p:ph type="sldNum" sz="quarter" idx="12"/>
          </p:nvPr>
        </p:nvSpPr>
        <p:spPr/>
        <p:txBody>
          <a:bodyPr/>
          <a:lstStyle/>
          <a:p>
            <a:pPr>
              <a:defRPr/>
            </a:pPr>
            <a:fld id="{9AF8EC5B-30F0-4021-AE5D-52BB422FBF7E}" type="slidenum">
              <a:rPr lang="en-US" altLang="en-US" smtClean="0"/>
              <a:pPr>
                <a:defRPr/>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4C91E60-D45A-4136-B274-4E490F31381F}"/>
              </a:ext>
            </a:extLst>
          </p:cNvPr>
          <p:cNvSpPr>
            <a:spLocks noGrp="1" noChangeArrowheads="1"/>
          </p:cNvSpPr>
          <p:nvPr>
            <p:ph type="title"/>
          </p:nvPr>
        </p:nvSpPr>
        <p:spPr>
          <a:xfrm>
            <a:off x="609600" y="660400"/>
            <a:ext cx="6446838" cy="633413"/>
          </a:xfrm>
        </p:spPr>
        <p:txBody>
          <a:bodyPr/>
          <a:lstStyle/>
          <a:p>
            <a:pPr eaLnBrk="1" hangingPunct="1"/>
            <a:r>
              <a:rPr lang="en-US" altLang="en-US" dirty="0"/>
              <a:t>Email Verification </a:t>
            </a:r>
          </a:p>
        </p:txBody>
      </p:sp>
      <p:grpSp>
        <p:nvGrpSpPr>
          <p:cNvPr id="57347" name="Group 2">
            <a:extLst>
              <a:ext uri="{FF2B5EF4-FFF2-40B4-BE49-F238E27FC236}">
                <a16:creationId xmlns:a16="http://schemas.microsoft.com/office/drawing/2014/main" id="{DC41EE87-DB56-46E0-8ECA-DB54750445B8}"/>
              </a:ext>
            </a:extLst>
          </p:cNvPr>
          <p:cNvGrpSpPr>
            <a:grpSpLocks/>
          </p:cNvGrpSpPr>
          <p:nvPr/>
        </p:nvGrpSpPr>
        <p:grpSpPr bwMode="auto">
          <a:xfrm>
            <a:off x="242888" y="2590800"/>
            <a:ext cx="8901112" cy="3522663"/>
            <a:chOff x="207545" y="1970979"/>
            <a:chExt cx="8900505" cy="3523098"/>
          </a:xfrm>
        </p:grpSpPr>
        <p:pic>
          <p:nvPicPr>
            <p:cNvPr id="57349" name="Picture 4">
              <a:extLst>
                <a:ext uri="{FF2B5EF4-FFF2-40B4-BE49-F238E27FC236}">
                  <a16:creationId xmlns:a16="http://schemas.microsoft.com/office/drawing/2014/main" id="{4CC79A40-07C2-4256-B34C-D15017BF9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45" y="1970979"/>
              <a:ext cx="8900505" cy="352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9F2A6D1-1D69-4CD1-AB27-38B6180BDCCC}"/>
                </a:ext>
              </a:extLst>
            </p:cNvPr>
            <p:cNvSpPr/>
            <p:nvPr/>
          </p:nvSpPr>
          <p:spPr>
            <a:xfrm>
              <a:off x="286915" y="3323696"/>
              <a:ext cx="2303305" cy="276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 name="Slide Number Placeholder 3">
            <a:extLst>
              <a:ext uri="{FF2B5EF4-FFF2-40B4-BE49-F238E27FC236}">
                <a16:creationId xmlns:a16="http://schemas.microsoft.com/office/drawing/2014/main" id="{2862AF7E-CA7F-4270-88C8-DE2B8D73789F}"/>
              </a:ext>
            </a:extLst>
          </p:cNvPr>
          <p:cNvSpPr>
            <a:spLocks noGrp="1"/>
          </p:cNvSpPr>
          <p:nvPr>
            <p:ph type="sldNum" sz="quarter" idx="12"/>
          </p:nvPr>
        </p:nvSpPr>
        <p:spPr/>
        <p:txBody>
          <a:bodyPr/>
          <a:lstStyle/>
          <a:p>
            <a:pPr>
              <a:defRPr/>
            </a:pPr>
            <a:fld id="{ECFA636B-2E48-4247-891C-519B37C34720}" type="slidenum">
              <a:rPr lang="en-US" altLang="en-US" smtClean="0"/>
              <a:pPr>
                <a:defRPr/>
              </a:pPr>
              <a:t>28</a:t>
            </a:fld>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DBE950B-E137-4287-A7FF-D333032CF361}"/>
              </a:ext>
            </a:extLst>
          </p:cNvPr>
          <p:cNvSpPr>
            <a:spLocks noGrp="1" noChangeArrowheads="1"/>
          </p:cNvSpPr>
          <p:nvPr>
            <p:ph type="title"/>
          </p:nvPr>
        </p:nvSpPr>
        <p:spPr>
          <a:xfrm>
            <a:off x="533400" y="711200"/>
            <a:ext cx="6446838" cy="635000"/>
          </a:xfrm>
        </p:spPr>
        <p:txBody>
          <a:bodyPr/>
          <a:lstStyle/>
          <a:p>
            <a:pPr eaLnBrk="1" hangingPunct="1"/>
            <a:r>
              <a:rPr lang="en-US" altLang="en-US" dirty="0"/>
              <a:t>Contact Information/ Registration</a:t>
            </a:r>
          </a:p>
        </p:txBody>
      </p:sp>
      <p:sp>
        <p:nvSpPr>
          <p:cNvPr id="4" name="Content Placeholder 3">
            <a:extLst>
              <a:ext uri="{FF2B5EF4-FFF2-40B4-BE49-F238E27FC236}">
                <a16:creationId xmlns:a16="http://schemas.microsoft.com/office/drawing/2014/main" id="{3612A27C-BFC7-4411-918E-0B6F43547FEE}"/>
              </a:ext>
            </a:extLst>
          </p:cNvPr>
          <p:cNvSpPr>
            <a:spLocks noGrp="1"/>
          </p:cNvSpPr>
          <p:nvPr>
            <p:ph sz="half" idx="2"/>
          </p:nvPr>
        </p:nvSpPr>
        <p:spPr>
          <a:xfrm>
            <a:off x="0" y="2209800"/>
            <a:ext cx="3109913" cy="4267200"/>
          </a:xfrm>
        </p:spPr>
        <p:txBody>
          <a:bodyPr>
            <a:noAutofit/>
          </a:bodyPr>
          <a:lstStyle/>
          <a:p>
            <a:pPr eaLnBrk="1" hangingPunct="1">
              <a:defRPr/>
            </a:pPr>
            <a:r>
              <a:rPr lang="en-US" dirty="0"/>
              <a:t>After clicking SEND VERIFICATION CODE a verification box will appear</a:t>
            </a:r>
          </a:p>
          <a:p>
            <a:pPr lvl="1" eaLnBrk="1" hangingPunct="1">
              <a:defRPr/>
            </a:pPr>
            <a:r>
              <a:rPr lang="en-US" sz="1800" dirty="0"/>
              <a:t>Enter Verification Code</a:t>
            </a:r>
          </a:p>
          <a:p>
            <a:pPr lvl="1" eaLnBrk="1" hangingPunct="1">
              <a:defRPr/>
            </a:pPr>
            <a:r>
              <a:rPr lang="en-US" sz="1800" dirty="0"/>
              <a:t>You can COPY &amp; PASTE code from email directly into box.</a:t>
            </a:r>
          </a:p>
          <a:p>
            <a:pPr eaLnBrk="1" hangingPunct="1">
              <a:defRPr/>
            </a:pPr>
            <a:endParaRPr lang="en-US" dirty="0"/>
          </a:p>
          <a:p>
            <a:pPr eaLnBrk="1" hangingPunct="1">
              <a:defRPr/>
            </a:pPr>
            <a:r>
              <a:rPr lang="en-US" dirty="0"/>
              <a:t>Click </a:t>
            </a:r>
            <a:r>
              <a:rPr lang="en-US" b="1" dirty="0"/>
              <a:t>Register </a:t>
            </a:r>
          </a:p>
          <a:p>
            <a:pPr eaLnBrk="1" hangingPunct="1">
              <a:defRPr/>
            </a:pPr>
            <a:endParaRPr lang="en-US" b="1" dirty="0"/>
          </a:p>
          <a:p>
            <a:pPr eaLnBrk="1" hangingPunct="1">
              <a:defRPr/>
            </a:pPr>
            <a:endParaRPr lang="en-US" sz="1350" b="1" dirty="0"/>
          </a:p>
          <a:p>
            <a:pPr lvl="1" eaLnBrk="1" hangingPunct="1">
              <a:defRPr/>
            </a:pPr>
            <a:endParaRPr lang="en-US" sz="1350" b="1" dirty="0"/>
          </a:p>
          <a:p>
            <a:pPr eaLnBrk="1" hangingPunct="1">
              <a:defRPr/>
            </a:pPr>
            <a:endParaRPr lang="en-US" sz="1500" b="1" dirty="0"/>
          </a:p>
        </p:txBody>
      </p:sp>
      <p:sp>
        <p:nvSpPr>
          <p:cNvPr id="14" name="Rectangle 13">
            <a:extLst>
              <a:ext uri="{FF2B5EF4-FFF2-40B4-BE49-F238E27FC236}">
                <a16:creationId xmlns:a16="http://schemas.microsoft.com/office/drawing/2014/main" id="{683CDC84-AAD2-480C-9081-92C5BE6CC1A2}"/>
              </a:ext>
            </a:extLst>
          </p:cNvPr>
          <p:cNvSpPr/>
          <p:nvPr/>
        </p:nvSpPr>
        <p:spPr>
          <a:xfrm>
            <a:off x="3249613" y="2382838"/>
            <a:ext cx="1233487" cy="1508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16:creationId xmlns:a16="http://schemas.microsoft.com/office/drawing/2014/main" id="{B085DEDC-1D23-47B6-804F-A1C0BFB1DAA1}"/>
              </a:ext>
            </a:extLst>
          </p:cNvPr>
          <p:cNvSpPr/>
          <p:nvPr/>
        </p:nvSpPr>
        <p:spPr>
          <a:xfrm>
            <a:off x="3249613" y="3087688"/>
            <a:ext cx="2163762" cy="2651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D24A7928-7C31-43E8-8568-BA1CD393EC8F}"/>
              </a:ext>
            </a:extLst>
          </p:cNvPr>
          <p:cNvSpPr/>
          <p:nvPr/>
        </p:nvSpPr>
        <p:spPr>
          <a:xfrm>
            <a:off x="3249613" y="3862388"/>
            <a:ext cx="2163762" cy="26511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9399" name="Picture 9">
            <a:extLst>
              <a:ext uri="{FF2B5EF4-FFF2-40B4-BE49-F238E27FC236}">
                <a16:creationId xmlns:a16="http://schemas.microsoft.com/office/drawing/2014/main" id="{758A1C3A-CF4D-4476-89DA-D98F9A45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2420938"/>
            <a:ext cx="5997575"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489C4D9-2018-4929-9D84-50065963A44C}"/>
              </a:ext>
            </a:extLst>
          </p:cNvPr>
          <p:cNvSpPr/>
          <p:nvPr/>
        </p:nvSpPr>
        <p:spPr>
          <a:xfrm>
            <a:off x="3260725" y="5372100"/>
            <a:ext cx="2860675" cy="320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Arrow Connector 8">
            <a:extLst>
              <a:ext uri="{FF2B5EF4-FFF2-40B4-BE49-F238E27FC236}">
                <a16:creationId xmlns:a16="http://schemas.microsoft.com/office/drawing/2014/main" id="{B64D11FB-13E2-44FC-8C8E-2BCDDBC8F0A1}"/>
              </a:ext>
            </a:extLst>
          </p:cNvPr>
          <p:cNvCxnSpPr>
            <a:cxnSpLocks/>
          </p:cNvCxnSpPr>
          <p:nvPr/>
        </p:nvCxnSpPr>
        <p:spPr>
          <a:xfrm flipH="1">
            <a:off x="4041775" y="5911850"/>
            <a:ext cx="3730625" cy="350838"/>
          </a:xfrm>
          <a:prstGeom prst="straightConnector1">
            <a:avLst/>
          </a:prstGeom>
          <a:ln w="412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81ED826-75B4-4037-A89C-F3B6C7B3FA97}"/>
              </a:ext>
            </a:extLst>
          </p:cNvPr>
          <p:cNvSpPr/>
          <p:nvPr/>
        </p:nvSpPr>
        <p:spPr>
          <a:xfrm>
            <a:off x="3243263" y="6169025"/>
            <a:ext cx="798512" cy="433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7" name="Straight Arrow Connector 16">
            <a:extLst>
              <a:ext uri="{FF2B5EF4-FFF2-40B4-BE49-F238E27FC236}">
                <a16:creationId xmlns:a16="http://schemas.microsoft.com/office/drawing/2014/main" id="{6B20B043-6DAB-4BF3-8057-6E223EAA6156}"/>
              </a:ext>
            </a:extLst>
          </p:cNvPr>
          <p:cNvCxnSpPr>
            <a:cxnSpLocks/>
          </p:cNvCxnSpPr>
          <p:nvPr/>
        </p:nvCxnSpPr>
        <p:spPr>
          <a:xfrm flipH="1">
            <a:off x="6121400" y="3776663"/>
            <a:ext cx="1041400" cy="1571625"/>
          </a:xfrm>
          <a:prstGeom prst="straightConnector1">
            <a:avLst/>
          </a:prstGeom>
          <a:ln w="412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1777863E-5819-41BC-B7A5-8A0DC14CAEBC}"/>
              </a:ext>
            </a:extLst>
          </p:cNvPr>
          <p:cNvSpPr>
            <a:spLocks noGrp="1"/>
          </p:cNvSpPr>
          <p:nvPr>
            <p:ph type="sldNum" sz="quarter" idx="12"/>
          </p:nvPr>
        </p:nvSpPr>
        <p:spPr/>
        <p:txBody>
          <a:bodyPr/>
          <a:lstStyle/>
          <a:p>
            <a:pPr>
              <a:defRPr/>
            </a:pPr>
            <a:fld id="{F07DD6C9-D737-44FA-B2C8-C341984756C4}" type="slidenum">
              <a:rPr lang="en-US" altLang="en-US" smtClean="0"/>
              <a:pPr>
                <a:defRPr/>
              </a:pPr>
              <a:t>29</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44405473-EF9A-4333-8F4C-87B0F6E8E259}"/>
              </a:ext>
            </a:extLst>
          </p:cNvPr>
          <p:cNvSpPr>
            <a:spLocks noGrp="1" noChangeArrowheads="1"/>
          </p:cNvSpPr>
          <p:nvPr>
            <p:ph type="title"/>
          </p:nvPr>
        </p:nvSpPr>
        <p:spPr>
          <a:xfrm>
            <a:off x="865188" y="927100"/>
            <a:ext cx="6345237" cy="709613"/>
          </a:xfrm>
        </p:spPr>
        <p:txBody>
          <a:bodyPr/>
          <a:lstStyle/>
          <a:p>
            <a:pPr eaLnBrk="1" hangingPunct="1"/>
            <a:r>
              <a:rPr lang="en-US" altLang="en-US" sz="4000" dirty="0"/>
              <a:t>	Agenda</a:t>
            </a:r>
            <a:endParaRPr lang="en-US" altLang="en-US" dirty="0"/>
          </a:p>
        </p:txBody>
      </p:sp>
      <p:sp>
        <p:nvSpPr>
          <p:cNvPr id="6148" name="Rectangle 4">
            <a:extLst>
              <a:ext uri="{FF2B5EF4-FFF2-40B4-BE49-F238E27FC236}">
                <a16:creationId xmlns:a16="http://schemas.microsoft.com/office/drawing/2014/main" id="{7A7B6DE2-11AC-40C2-9CBC-253D5D989362}"/>
              </a:ext>
            </a:extLst>
          </p:cNvPr>
          <p:cNvSpPr>
            <a:spLocks noGrp="1" noChangeArrowheads="1"/>
          </p:cNvSpPr>
          <p:nvPr>
            <p:ph idx="1"/>
          </p:nvPr>
        </p:nvSpPr>
        <p:spPr>
          <a:xfrm>
            <a:off x="304800" y="2286000"/>
            <a:ext cx="8686800" cy="3886200"/>
          </a:xfrm>
        </p:spPr>
        <p:txBody>
          <a:bodyPr rtlCol="0">
            <a:normAutofit/>
          </a:bodyPr>
          <a:lstStyle/>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Introduction to NetDMR</a:t>
            </a: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How to Create CDX Account – Permittee (signature)</a:t>
            </a: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How to Request Access – Signatory</a:t>
            </a: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Review My Account</a:t>
            </a: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How to Enter DMR Data</a:t>
            </a: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How to Import Data</a:t>
            </a:r>
          </a:p>
          <a:p>
            <a:pPr marL="514350" indent="-457200"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How to View COR</a:t>
            </a:r>
          </a:p>
          <a:p>
            <a:pPr marL="0" indent="0" eaLnBrk="1" fontAlgn="auto" hangingPunct="1">
              <a:lnSpc>
                <a:spcPct val="90000"/>
              </a:lnSpc>
              <a:spcAft>
                <a:spcPts val="0"/>
              </a:spcAft>
              <a:buNone/>
              <a:defRPr/>
            </a:pPr>
            <a:endParaRPr lang="en-US" altLang="en-US" sz="2800" dirty="0">
              <a:solidFill>
                <a:schemeClr val="tx1">
                  <a:lumMod val="75000"/>
                  <a:lumOff val="25000"/>
                </a:schemeClr>
              </a:solidFill>
            </a:endParaRPr>
          </a:p>
          <a:p>
            <a:pPr marL="533400" indent="-533400" eaLnBrk="1" fontAlgn="auto" hangingPunct="1">
              <a:lnSpc>
                <a:spcPct val="90000"/>
              </a:lnSpc>
              <a:spcAft>
                <a:spcPts val="0"/>
              </a:spcAft>
              <a:buFont typeface="Wingdings 3" charset="2"/>
              <a:buChar char=""/>
              <a:defRPr/>
            </a:pPr>
            <a:endParaRPr lang="en-US" altLang="en-US" dirty="0">
              <a:solidFill>
                <a:schemeClr val="tx1">
                  <a:lumMod val="75000"/>
                  <a:lumOff val="25000"/>
                </a:schemeClr>
              </a:solidFill>
            </a:endParaRPr>
          </a:p>
          <a:p>
            <a:pPr marL="914400" lvl="1" indent="-457200" eaLnBrk="1" fontAlgn="auto" hangingPunct="1">
              <a:lnSpc>
                <a:spcPct val="90000"/>
              </a:lnSpc>
              <a:spcAft>
                <a:spcPts val="0"/>
              </a:spcAft>
              <a:buFont typeface="Wingdings 3" charset="2"/>
              <a:buChar char=""/>
              <a:defRPr/>
            </a:pPr>
            <a:endParaRPr lang="en-US" altLang="en-US" dirty="0">
              <a:solidFill>
                <a:schemeClr val="tx1">
                  <a:lumMod val="75000"/>
                  <a:lumOff val="25000"/>
                </a:schemeClr>
              </a:solidFill>
            </a:endParaRPr>
          </a:p>
          <a:p>
            <a:pPr marL="1295400" lvl="2" indent="-381000" eaLnBrk="1" fontAlgn="auto" hangingPunct="1">
              <a:lnSpc>
                <a:spcPct val="90000"/>
              </a:lnSpc>
              <a:spcAft>
                <a:spcPts val="0"/>
              </a:spcAft>
              <a:buFont typeface="Wingdings 3" charset="2"/>
              <a:buChar char=""/>
              <a:defRPr/>
            </a:pPr>
            <a:endParaRPr lang="en-US" altLang="en-US" dirty="0">
              <a:solidFill>
                <a:schemeClr val="tx1">
                  <a:lumMod val="75000"/>
                  <a:lumOff val="25000"/>
                </a:schemeClr>
              </a:solidFill>
            </a:endParaRPr>
          </a:p>
        </p:txBody>
      </p:sp>
      <p:sp>
        <p:nvSpPr>
          <p:cNvPr id="20484" name="Slide Number Placeholder 1">
            <a:extLst>
              <a:ext uri="{FF2B5EF4-FFF2-40B4-BE49-F238E27FC236}">
                <a16:creationId xmlns:a16="http://schemas.microsoft.com/office/drawing/2014/main" id="{F2AA8CE4-E030-4DD8-ACD0-2F22971CB4F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0DBF2B7-792F-43DE-9121-96B17E29CD52}" type="slidenum">
              <a:rPr lang="en-US" altLang="en-US" smtClean="0">
                <a:solidFill>
                  <a:schemeClr val="bg1"/>
                </a:solidFill>
              </a:rPr>
              <a:pPr fontAlgn="base">
                <a:spcBef>
                  <a:spcPct val="0"/>
                </a:spcBef>
                <a:spcAft>
                  <a:spcPct val="0"/>
                </a:spcAft>
              </a:pPr>
              <a:t>3</a:t>
            </a:fld>
            <a:endParaRPr lang="en-US" altLang="en-US" dirty="0">
              <a:solidFill>
                <a:schemeClr val="bg1"/>
              </a:solidFill>
            </a:endParaRPr>
          </a:p>
        </p:txBody>
      </p:sp>
    </p:spTree>
    <p:extLst>
      <p:ext uri="{BB962C8B-B14F-4D97-AF65-F5344CB8AC3E}">
        <p14:creationId xmlns:p14="http://schemas.microsoft.com/office/powerpoint/2010/main" val="2444790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900F-1E84-4934-ADFB-2409CEEA37ED}"/>
              </a:ext>
            </a:extLst>
          </p:cNvPr>
          <p:cNvSpPr>
            <a:spLocks noGrp="1"/>
          </p:cNvSpPr>
          <p:nvPr>
            <p:ph type="title"/>
          </p:nvPr>
        </p:nvSpPr>
        <p:spPr/>
        <p:txBody>
          <a:bodyPr>
            <a:normAutofit fontScale="90000"/>
          </a:bodyPr>
          <a:lstStyle/>
          <a:p>
            <a:pPr eaLnBrk="1" hangingPunct="1">
              <a:defRPr/>
            </a:pPr>
            <a:r>
              <a:rPr lang="en-US" dirty="0"/>
              <a:t>Organization Registration Completed </a:t>
            </a:r>
          </a:p>
        </p:txBody>
      </p:sp>
      <p:sp>
        <p:nvSpPr>
          <p:cNvPr id="3" name="Content Placeholder 2">
            <a:extLst>
              <a:ext uri="{FF2B5EF4-FFF2-40B4-BE49-F238E27FC236}">
                <a16:creationId xmlns:a16="http://schemas.microsoft.com/office/drawing/2014/main" id="{AC674471-A90D-4D60-B78C-AB4C0F5BB0FA}"/>
              </a:ext>
            </a:extLst>
          </p:cNvPr>
          <p:cNvSpPr>
            <a:spLocks noGrp="1"/>
          </p:cNvSpPr>
          <p:nvPr>
            <p:ph sz="half" idx="1"/>
          </p:nvPr>
        </p:nvSpPr>
        <p:spPr>
          <a:xfrm>
            <a:off x="76200" y="2514600"/>
            <a:ext cx="3886200" cy="3886200"/>
          </a:xfrm>
        </p:spPr>
        <p:txBody>
          <a:bodyPr>
            <a:normAutofit/>
          </a:bodyPr>
          <a:lstStyle/>
          <a:p>
            <a:r>
              <a:rPr lang="en-US" sz="2100" dirty="0"/>
              <a:t>After clicking on </a:t>
            </a:r>
            <a:r>
              <a:rPr lang="en-US" sz="2100" b="1" dirty="0"/>
              <a:t>REGISTER</a:t>
            </a:r>
            <a:r>
              <a:rPr lang="en-US" sz="2100" dirty="0"/>
              <a:t>, this pop-up will appear confirming completion</a:t>
            </a:r>
          </a:p>
          <a:p>
            <a:pPr marL="0" indent="0">
              <a:buNone/>
            </a:pPr>
            <a:endParaRPr lang="en-US" sz="2100" dirty="0"/>
          </a:p>
          <a:p>
            <a:r>
              <a:rPr lang="en-US" sz="2100" dirty="0"/>
              <a:t>Click </a:t>
            </a:r>
            <a:r>
              <a:rPr lang="en-US" sz="2100" b="1" dirty="0"/>
              <a:t>CONTINUE</a:t>
            </a:r>
            <a:r>
              <a:rPr lang="en-US" sz="2100" dirty="0"/>
              <a:t> </a:t>
            </a:r>
          </a:p>
        </p:txBody>
      </p:sp>
      <p:pic>
        <p:nvPicPr>
          <p:cNvPr id="6" name="Content Placeholder 5">
            <a:extLst>
              <a:ext uri="{FF2B5EF4-FFF2-40B4-BE49-F238E27FC236}">
                <a16:creationId xmlns:a16="http://schemas.microsoft.com/office/drawing/2014/main" id="{BDE1DFE0-1576-4E38-9BB0-17A9FD58A3FB}"/>
              </a:ext>
            </a:extLst>
          </p:cNvPr>
          <p:cNvPicPr>
            <a:picLocks noGrp="1" noChangeAspect="1"/>
          </p:cNvPicPr>
          <p:nvPr>
            <p:ph sz="half" idx="2"/>
          </p:nvPr>
        </p:nvPicPr>
        <p:blipFill>
          <a:blip r:embed="rId3"/>
          <a:stretch>
            <a:fillRect/>
          </a:stretch>
        </p:blipFill>
        <p:spPr>
          <a:xfrm>
            <a:off x="3810000" y="3124200"/>
            <a:ext cx="5066638" cy="2476262"/>
          </a:xfrm>
          <a:prstGeom prst="rect">
            <a:avLst/>
          </a:prstGeom>
        </p:spPr>
      </p:pic>
      <p:sp>
        <p:nvSpPr>
          <p:cNvPr id="4" name="Slide Number Placeholder 3">
            <a:extLst>
              <a:ext uri="{FF2B5EF4-FFF2-40B4-BE49-F238E27FC236}">
                <a16:creationId xmlns:a16="http://schemas.microsoft.com/office/drawing/2014/main" id="{0D738638-3DC4-41E3-8CE6-121B7E058C9F}"/>
              </a:ext>
            </a:extLst>
          </p:cNvPr>
          <p:cNvSpPr>
            <a:spLocks noGrp="1"/>
          </p:cNvSpPr>
          <p:nvPr>
            <p:ph type="sldNum" sz="quarter" idx="12"/>
          </p:nvPr>
        </p:nvSpPr>
        <p:spPr/>
        <p:txBody>
          <a:bodyPr/>
          <a:lstStyle/>
          <a:p>
            <a:pPr>
              <a:defRPr/>
            </a:pPr>
            <a:fld id="{7187DDDF-BB2D-49FF-8F7E-3718AF483286}" type="slidenum">
              <a:rPr lang="en-US" altLang="en-US" smtClean="0"/>
              <a:pPr>
                <a:defRPr/>
              </a:pPr>
              <a:t>30</a:t>
            </a:fld>
            <a:endParaRPr lang="en-US" altLang="en-US" dirty="0"/>
          </a:p>
        </p:txBody>
      </p:sp>
      <p:sp>
        <p:nvSpPr>
          <p:cNvPr id="9" name="Rectangle 8">
            <a:extLst>
              <a:ext uri="{FF2B5EF4-FFF2-40B4-BE49-F238E27FC236}">
                <a16:creationId xmlns:a16="http://schemas.microsoft.com/office/drawing/2014/main" id="{D502063A-4C7C-4749-998B-B8104E19343E}"/>
              </a:ext>
            </a:extLst>
          </p:cNvPr>
          <p:cNvSpPr/>
          <p:nvPr/>
        </p:nvSpPr>
        <p:spPr bwMode="auto">
          <a:xfrm>
            <a:off x="5943600" y="5105400"/>
            <a:ext cx="796925" cy="333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CADCE1B-4B39-47DA-9FF6-B4B7C489B64F}"/>
              </a:ext>
            </a:extLst>
          </p:cNvPr>
          <p:cNvSpPr>
            <a:spLocks noGrp="1" noChangeArrowheads="1"/>
          </p:cNvSpPr>
          <p:nvPr>
            <p:ph type="title"/>
          </p:nvPr>
        </p:nvSpPr>
        <p:spPr>
          <a:xfrm>
            <a:off x="609600" y="609600"/>
            <a:ext cx="6343650" cy="709613"/>
          </a:xfrm>
        </p:spPr>
        <p:txBody>
          <a:bodyPr/>
          <a:lstStyle/>
          <a:p>
            <a:pPr eaLnBrk="1" hangingPunct="1"/>
            <a:r>
              <a:rPr lang="en-US" altLang="en-US" dirty="0"/>
              <a:t>Registration Process</a:t>
            </a:r>
          </a:p>
        </p:txBody>
      </p:sp>
      <p:sp>
        <p:nvSpPr>
          <p:cNvPr id="63491" name="Content Placeholder 2">
            <a:extLst>
              <a:ext uri="{FF2B5EF4-FFF2-40B4-BE49-F238E27FC236}">
                <a16:creationId xmlns:a16="http://schemas.microsoft.com/office/drawing/2014/main" id="{E25CB0AB-3F41-43E0-9651-D4F285FEB41A}"/>
              </a:ext>
            </a:extLst>
          </p:cNvPr>
          <p:cNvSpPr>
            <a:spLocks noGrp="1" noChangeArrowheads="1"/>
          </p:cNvSpPr>
          <p:nvPr>
            <p:ph idx="1"/>
          </p:nvPr>
        </p:nvSpPr>
        <p:spPr>
          <a:xfrm>
            <a:off x="863600" y="2489200"/>
            <a:ext cx="7670800" cy="3530600"/>
          </a:xfrm>
        </p:spPr>
        <p:txBody>
          <a:bodyPr/>
          <a:lstStyle/>
          <a:p>
            <a:pPr eaLnBrk="1" hangingPunct="1"/>
            <a:r>
              <a:rPr lang="en-US" altLang="en-US" sz="2800" dirty="0"/>
              <a:t>At this stage, </a:t>
            </a:r>
            <a:r>
              <a:rPr lang="en-US" altLang="en-US" sz="2800" u="sng" dirty="0"/>
              <a:t>Permittee </a:t>
            </a:r>
            <a:r>
              <a:rPr lang="en-US" altLang="en-US" sz="2800" i="1" u="sng" dirty="0"/>
              <a:t>(no signature</a:t>
            </a:r>
            <a:r>
              <a:rPr lang="en-US" altLang="en-US" sz="2800" i="1" dirty="0"/>
              <a:t>) </a:t>
            </a:r>
            <a:r>
              <a:rPr lang="en-US" altLang="en-US" sz="2800" dirty="0"/>
              <a:t>and </a:t>
            </a:r>
            <a:r>
              <a:rPr lang="en-US" altLang="en-US" sz="2800" u="sng" dirty="0"/>
              <a:t>Data Providers </a:t>
            </a:r>
            <a:r>
              <a:rPr lang="en-US" altLang="en-US" sz="2800" dirty="0"/>
              <a:t>are finished and </a:t>
            </a:r>
            <a:r>
              <a:rPr lang="en-US" altLang="en-US" sz="2800" b="1" dirty="0"/>
              <a:t>now have access to NetDMR</a:t>
            </a:r>
          </a:p>
          <a:p>
            <a:pPr eaLnBrk="1" hangingPunct="1"/>
            <a:endParaRPr lang="en-US" altLang="en-US" sz="2800" dirty="0"/>
          </a:p>
          <a:p>
            <a:pPr eaLnBrk="1" hangingPunct="1"/>
            <a:r>
              <a:rPr lang="en-US" altLang="en-US" sz="2800" dirty="0"/>
              <a:t>Permittee (signature) </a:t>
            </a:r>
            <a:r>
              <a:rPr lang="en-US" altLang="en-US" sz="2800" b="1" u="sng" dirty="0"/>
              <a:t>must</a:t>
            </a:r>
            <a:r>
              <a:rPr lang="en-US" altLang="en-US" sz="2800" dirty="0"/>
              <a:t> continue with Identity Proofing</a:t>
            </a:r>
          </a:p>
          <a:p>
            <a:pPr eaLnBrk="1" hangingPunct="1"/>
            <a:endParaRPr lang="en-US" altLang="en-US" sz="2400" dirty="0"/>
          </a:p>
          <a:p>
            <a:pPr eaLnBrk="1" hangingPunct="1"/>
            <a:endParaRPr lang="en-US" altLang="en-US" sz="2400" dirty="0"/>
          </a:p>
        </p:txBody>
      </p:sp>
      <p:sp>
        <p:nvSpPr>
          <p:cNvPr id="4" name="Slide Number Placeholder 3">
            <a:extLst>
              <a:ext uri="{FF2B5EF4-FFF2-40B4-BE49-F238E27FC236}">
                <a16:creationId xmlns:a16="http://schemas.microsoft.com/office/drawing/2014/main" id="{8EE06ECA-EE4F-4444-982F-C4D60584FF5F}"/>
              </a:ext>
            </a:extLst>
          </p:cNvPr>
          <p:cNvSpPr>
            <a:spLocks noGrp="1"/>
          </p:cNvSpPr>
          <p:nvPr>
            <p:ph type="sldNum" sz="quarter" idx="12"/>
          </p:nvPr>
        </p:nvSpPr>
        <p:spPr/>
        <p:txBody>
          <a:bodyPr/>
          <a:lstStyle/>
          <a:p>
            <a:pPr>
              <a:defRPr/>
            </a:pPr>
            <a:fld id="{C82763A8-DE58-4C27-A1F6-D4F3CB272A5F}" type="slidenum">
              <a:rPr lang="en-US" altLang="en-US" smtClean="0"/>
              <a:pPr>
                <a:defRPr/>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6">
            <a:extLst>
              <a:ext uri="{FF2B5EF4-FFF2-40B4-BE49-F238E27FC236}">
                <a16:creationId xmlns:a16="http://schemas.microsoft.com/office/drawing/2014/main" id="{44CA36F9-B41C-4753-B18D-94DC2B9A1846}"/>
              </a:ext>
            </a:extLst>
          </p:cNvPr>
          <p:cNvSpPr>
            <a:spLocks noGrp="1" noChangeArrowheads="1"/>
          </p:cNvSpPr>
          <p:nvPr>
            <p:ph type="title"/>
          </p:nvPr>
        </p:nvSpPr>
        <p:spPr>
          <a:xfrm>
            <a:off x="609600" y="685800"/>
            <a:ext cx="6477000" cy="1143000"/>
          </a:xfrm>
        </p:spPr>
        <p:txBody>
          <a:bodyPr/>
          <a:lstStyle/>
          <a:p>
            <a:pPr eaLnBrk="1" hangingPunct="1"/>
            <a:r>
              <a:rPr lang="en-US" altLang="en-US" dirty="0"/>
              <a:t>Permittee</a:t>
            </a:r>
            <a:r>
              <a:rPr lang="en-US" altLang="en-US" b="1" dirty="0"/>
              <a:t> (signature) -</a:t>
            </a:r>
            <a:r>
              <a:rPr lang="en-US" altLang="en-US" dirty="0"/>
              <a:t>Additional Requirements</a:t>
            </a:r>
          </a:p>
        </p:txBody>
      </p:sp>
      <p:sp>
        <p:nvSpPr>
          <p:cNvPr id="65539" name="Content Placeholder 7">
            <a:extLst>
              <a:ext uri="{FF2B5EF4-FFF2-40B4-BE49-F238E27FC236}">
                <a16:creationId xmlns:a16="http://schemas.microsoft.com/office/drawing/2014/main" id="{3D774F22-E1BE-4463-99EB-73E06D872E7F}"/>
              </a:ext>
            </a:extLst>
          </p:cNvPr>
          <p:cNvSpPr>
            <a:spLocks noGrp="1" noChangeArrowheads="1"/>
          </p:cNvSpPr>
          <p:nvPr>
            <p:ph idx="1"/>
          </p:nvPr>
        </p:nvSpPr>
        <p:spPr>
          <a:xfrm>
            <a:off x="863600" y="2489200"/>
            <a:ext cx="6346825" cy="4064000"/>
          </a:xfrm>
        </p:spPr>
        <p:txBody>
          <a:bodyPr/>
          <a:lstStyle/>
          <a:p>
            <a:pPr eaLnBrk="1" hangingPunct="1"/>
            <a:r>
              <a:rPr lang="en-US" altLang="en-US" sz="2400" dirty="0"/>
              <a:t>Permittee (signature) will need to continue as additional information is required</a:t>
            </a:r>
          </a:p>
          <a:p>
            <a:pPr lvl="1" eaLnBrk="1" hangingPunct="1"/>
            <a:r>
              <a:rPr lang="en-US" altLang="en-US" sz="2400" dirty="0"/>
              <a:t> Identify Proofing</a:t>
            </a:r>
          </a:p>
          <a:p>
            <a:pPr lvl="2" eaLnBrk="1" hangingPunct="1"/>
            <a:r>
              <a:rPr lang="en-US" altLang="en-US" sz="2200" dirty="0"/>
              <a:t> Electronic Signature Agreement  (ESA)</a:t>
            </a:r>
          </a:p>
          <a:p>
            <a:pPr lvl="2" eaLnBrk="1" hangingPunct="1"/>
            <a:r>
              <a:rPr lang="en-US" altLang="en-US" sz="2200" dirty="0"/>
              <a:t> Paper ESA option</a:t>
            </a:r>
          </a:p>
          <a:p>
            <a:pPr lvl="2" eaLnBrk="1" hangingPunct="1"/>
            <a:endParaRPr lang="en-US" altLang="en-US" sz="2200" dirty="0"/>
          </a:p>
          <a:p>
            <a:pPr eaLnBrk="1" hangingPunct="1"/>
            <a:r>
              <a:rPr lang="en-US" altLang="en-US" sz="2400" dirty="0"/>
              <a:t>Log into CDX</a:t>
            </a:r>
          </a:p>
          <a:p>
            <a:pPr lvl="2" eaLnBrk="1" hangingPunct="1"/>
            <a:endParaRPr lang="en-US" altLang="en-US" sz="1800" dirty="0"/>
          </a:p>
          <a:p>
            <a:pPr eaLnBrk="1" hangingPunct="1"/>
            <a:endParaRPr lang="en-US" altLang="en-US" dirty="0"/>
          </a:p>
        </p:txBody>
      </p:sp>
      <p:sp>
        <p:nvSpPr>
          <p:cNvPr id="2" name="Slide Number Placeholder 1">
            <a:extLst>
              <a:ext uri="{FF2B5EF4-FFF2-40B4-BE49-F238E27FC236}">
                <a16:creationId xmlns:a16="http://schemas.microsoft.com/office/drawing/2014/main" id="{2A0EE048-3588-4194-87F9-1A2C283D8ABE}"/>
              </a:ext>
            </a:extLst>
          </p:cNvPr>
          <p:cNvSpPr>
            <a:spLocks noGrp="1"/>
          </p:cNvSpPr>
          <p:nvPr>
            <p:ph type="sldNum" sz="quarter" idx="12"/>
          </p:nvPr>
        </p:nvSpPr>
        <p:spPr/>
        <p:txBody>
          <a:bodyPr/>
          <a:lstStyle/>
          <a:p>
            <a:pPr>
              <a:defRPr/>
            </a:pPr>
            <a:fld id="{A6FDDF4C-7332-4466-877D-926B0F8EF293}"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A8F6C9F-9B29-4FD1-9161-3284AEE12E27}"/>
              </a:ext>
            </a:extLst>
          </p:cNvPr>
          <p:cNvSpPr>
            <a:spLocks noGrp="1" noChangeArrowheads="1"/>
          </p:cNvSpPr>
          <p:nvPr>
            <p:ph type="title"/>
          </p:nvPr>
        </p:nvSpPr>
        <p:spPr>
          <a:xfrm>
            <a:off x="609600" y="593725"/>
            <a:ext cx="6343650" cy="709613"/>
          </a:xfrm>
        </p:spPr>
        <p:txBody>
          <a:bodyPr/>
          <a:lstStyle/>
          <a:p>
            <a:pPr eaLnBrk="1" hangingPunct="1"/>
            <a:r>
              <a:rPr lang="en-US" altLang="en-US" dirty="0"/>
              <a:t>Identity Proofing</a:t>
            </a:r>
          </a:p>
        </p:txBody>
      </p:sp>
      <p:sp>
        <p:nvSpPr>
          <p:cNvPr id="67587" name="Content Placeholder 2">
            <a:extLst>
              <a:ext uri="{FF2B5EF4-FFF2-40B4-BE49-F238E27FC236}">
                <a16:creationId xmlns:a16="http://schemas.microsoft.com/office/drawing/2014/main" id="{53CE2BB6-99FC-4176-BC91-C59B8A193767}"/>
              </a:ext>
            </a:extLst>
          </p:cNvPr>
          <p:cNvSpPr>
            <a:spLocks noGrp="1" noChangeArrowheads="1"/>
          </p:cNvSpPr>
          <p:nvPr>
            <p:ph idx="1"/>
          </p:nvPr>
        </p:nvSpPr>
        <p:spPr>
          <a:xfrm>
            <a:off x="152400" y="2133600"/>
            <a:ext cx="3505200" cy="4540250"/>
          </a:xfrm>
        </p:spPr>
        <p:txBody>
          <a:bodyPr/>
          <a:lstStyle/>
          <a:p>
            <a:pPr eaLnBrk="1" hangingPunct="1"/>
            <a:r>
              <a:rPr lang="en-US" altLang="en-US" sz="2000" dirty="0"/>
              <a:t>Enter required fields with an asterisk</a:t>
            </a:r>
          </a:p>
          <a:p>
            <a:pPr eaLnBrk="1" hangingPunct="1"/>
            <a:endParaRPr lang="en-US" altLang="en-US" sz="2000" dirty="0"/>
          </a:p>
          <a:p>
            <a:pPr eaLnBrk="1" hangingPunct="1"/>
            <a:r>
              <a:rPr lang="en-US" altLang="en-US" sz="2000" dirty="0"/>
              <a:t>Agree Electronic Signature Agreement (ESA)</a:t>
            </a:r>
          </a:p>
          <a:p>
            <a:pPr eaLnBrk="1" hangingPunct="1"/>
            <a:endParaRPr lang="en-US" altLang="en-US" sz="2000" dirty="0"/>
          </a:p>
          <a:p>
            <a:pPr eaLnBrk="1" hangingPunct="1"/>
            <a:r>
              <a:rPr lang="en-US" altLang="en-US" sz="2000" dirty="0"/>
              <a:t>Verify and Sign</a:t>
            </a:r>
          </a:p>
          <a:p>
            <a:pPr eaLnBrk="1" hangingPunct="1"/>
            <a:endParaRPr lang="en-US" altLang="en-US" sz="2000" dirty="0"/>
          </a:p>
          <a:p>
            <a:pPr eaLnBrk="1" hangingPunct="1"/>
            <a:r>
              <a:rPr lang="en-US" altLang="en-US" sz="2000" dirty="0"/>
              <a:t>Paper option available</a:t>
            </a:r>
          </a:p>
          <a:p>
            <a:pPr lvl="1" eaLnBrk="1" hangingPunct="1"/>
            <a:r>
              <a:rPr lang="en-US" altLang="en-US" sz="1800" dirty="0"/>
              <a:t>Click on white tab for paper</a:t>
            </a:r>
          </a:p>
        </p:txBody>
      </p:sp>
      <p:grpSp>
        <p:nvGrpSpPr>
          <p:cNvPr id="67588" name="Group 9">
            <a:extLst>
              <a:ext uri="{FF2B5EF4-FFF2-40B4-BE49-F238E27FC236}">
                <a16:creationId xmlns:a16="http://schemas.microsoft.com/office/drawing/2014/main" id="{19B104C7-D6CE-44F9-8406-A64890C7F765}"/>
              </a:ext>
            </a:extLst>
          </p:cNvPr>
          <p:cNvGrpSpPr>
            <a:grpSpLocks/>
          </p:cNvGrpSpPr>
          <p:nvPr/>
        </p:nvGrpSpPr>
        <p:grpSpPr bwMode="auto">
          <a:xfrm>
            <a:off x="3921125" y="1633538"/>
            <a:ext cx="4806950" cy="5040312"/>
            <a:chOff x="3921169" y="1633225"/>
            <a:chExt cx="4806863" cy="5041016"/>
          </a:xfrm>
        </p:grpSpPr>
        <p:pic>
          <p:nvPicPr>
            <p:cNvPr id="67590" name="Picture 6">
              <a:extLst>
                <a:ext uri="{FF2B5EF4-FFF2-40B4-BE49-F238E27FC236}">
                  <a16:creationId xmlns:a16="http://schemas.microsoft.com/office/drawing/2014/main" id="{46DA3AD6-8A3A-40B2-8F97-D13A97122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69" y="1633225"/>
              <a:ext cx="4806863" cy="504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6C74B028-8185-4220-9E4B-FF3B22F0F1E3}"/>
                </a:ext>
              </a:extLst>
            </p:cNvPr>
            <p:cNvCxnSpPr/>
            <p:nvPr/>
          </p:nvCxnSpPr>
          <p:spPr>
            <a:xfrm flipH="1" flipV="1">
              <a:off x="4767292" y="2736691"/>
              <a:ext cx="1557309" cy="793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11287CF-D1A1-4D2C-B67A-33F903C69F11}"/>
                </a:ext>
              </a:extLst>
            </p:cNvPr>
            <p:cNvSpPr txBox="1"/>
            <p:nvPr/>
          </p:nvSpPr>
          <p:spPr>
            <a:xfrm>
              <a:off x="6346825" y="2361989"/>
              <a:ext cx="2338346" cy="924054"/>
            </a:xfrm>
            <a:prstGeom prst="rect">
              <a:avLst/>
            </a:prstGeom>
            <a:noFill/>
            <a:ln w="38100">
              <a:solidFill>
                <a:schemeClr val="accent2">
                  <a:lumMod val="75000"/>
                </a:schemeClr>
              </a:solidFill>
            </a:ln>
          </p:spPr>
          <p:txBody>
            <a:bodyPr>
              <a:spAutoFit/>
            </a:bodyPr>
            <a:lstStyle/>
            <a:p>
              <a:pPr>
                <a:defRPr/>
              </a:pPr>
              <a:r>
                <a:rPr lang="en-US" dirty="0"/>
                <a:t>Click on white tab for paper option of Identity Proofing </a:t>
              </a:r>
            </a:p>
          </p:txBody>
        </p:sp>
      </p:grpSp>
      <p:sp>
        <p:nvSpPr>
          <p:cNvPr id="9" name="Slide Number Placeholder 8">
            <a:extLst>
              <a:ext uri="{FF2B5EF4-FFF2-40B4-BE49-F238E27FC236}">
                <a16:creationId xmlns:a16="http://schemas.microsoft.com/office/drawing/2014/main" id="{BF893A75-BC55-4ED5-AD19-5DAEA61B5B90}"/>
              </a:ext>
            </a:extLst>
          </p:cNvPr>
          <p:cNvSpPr>
            <a:spLocks noGrp="1"/>
          </p:cNvSpPr>
          <p:nvPr>
            <p:ph type="sldNum" sz="quarter" idx="12"/>
          </p:nvPr>
        </p:nvSpPr>
        <p:spPr/>
        <p:txBody>
          <a:bodyPr/>
          <a:lstStyle/>
          <a:p>
            <a:pPr>
              <a:defRPr/>
            </a:pPr>
            <a:fld id="{AF8FA7E6-0334-4529-AA20-D178C5972E8E}" type="slidenum">
              <a:rPr lang="en-US" altLang="en-US" smtClean="0"/>
              <a:pPr>
                <a:defRPr/>
              </a:pPr>
              <a:t>33</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61A290C-4CEB-42F5-9DB8-F6DAF9FD112A}"/>
              </a:ext>
            </a:extLst>
          </p:cNvPr>
          <p:cNvSpPr>
            <a:spLocks noGrp="1" noChangeArrowheads="1"/>
          </p:cNvSpPr>
          <p:nvPr>
            <p:ph type="title"/>
          </p:nvPr>
        </p:nvSpPr>
        <p:spPr>
          <a:xfrm>
            <a:off x="609600" y="582612"/>
            <a:ext cx="6446838" cy="865187"/>
          </a:xfrm>
        </p:spPr>
        <p:txBody>
          <a:bodyPr/>
          <a:lstStyle/>
          <a:p>
            <a:pPr eaLnBrk="1" hangingPunct="1"/>
            <a:r>
              <a:rPr lang="en-US" altLang="en-US" b="1" dirty="0"/>
              <a:t>Approved</a:t>
            </a:r>
            <a:r>
              <a:rPr lang="en-US" altLang="en-US" dirty="0"/>
              <a:t> ESA-</a:t>
            </a:r>
            <a:br>
              <a:rPr lang="en-US" altLang="en-US" dirty="0"/>
            </a:br>
            <a:r>
              <a:rPr lang="en-US" altLang="en-US" sz="2000" dirty="0"/>
              <a:t>MyCDX</a:t>
            </a:r>
          </a:p>
        </p:txBody>
      </p:sp>
      <p:sp>
        <p:nvSpPr>
          <p:cNvPr id="71683" name="Content Placeholder 3">
            <a:extLst>
              <a:ext uri="{FF2B5EF4-FFF2-40B4-BE49-F238E27FC236}">
                <a16:creationId xmlns:a16="http://schemas.microsoft.com/office/drawing/2014/main" id="{97BF5638-7D9D-4D26-B0D4-4E6692E44D73}"/>
              </a:ext>
            </a:extLst>
          </p:cNvPr>
          <p:cNvSpPr>
            <a:spLocks noGrp="1" noChangeArrowheads="1"/>
          </p:cNvSpPr>
          <p:nvPr>
            <p:ph sz="half" idx="2"/>
          </p:nvPr>
        </p:nvSpPr>
        <p:spPr>
          <a:xfrm>
            <a:off x="152400" y="2057400"/>
            <a:ext cx="3429000" cy="4648200"/>
          </a:xfrm>
        </p:spPr>
        <p:txBody>
          <a:bodyPr>
            <a:noAutofit/>
          </a:bodyPr>
          <a:lstStyle/>
          <a:p>
            <a:pPr eaLnBrk="1" hangingPunct="1"/>
            <a:r>
              <a:rPr lang="en-US" altLang="en-US" sz="2100" dirty="0"/>
              <a:t>This is the landing page when logging into NetDMR</a:t>
            </a:r>
          </a:p>
          <a:p>
            <a:pPr eaLnBrk="1" hangingPunct="1"/>
            <a:endParaRPr lang="en-US" altLang="en-US" sz="2100" dirty="0"/>
          </a:p>
          <a:p>
            <a:pPr eaLnBrk="1" hangingPunct="1"/>
            <a:r>
              <a:rPr lang="en-US" altLang="en-US" sz="2100" dirty="0"/>
              <a:t>Clicking on your </a:t>
            </a:r>
            <a:r>
              <a:rPr lang="en-US" altLang="en-US" sz="2100" b="1" dirty="0"/>
              <a:t>ROLE </a:t>
            </a:r>
            <a:r>
              <a:rPr lang="en-US" altLang="en-US" sz="2100" dirty="0"/>
              <a:t>hyperlink will take you to the NetDMR homepage</a:t>
            </a:r>
          </a:p>
        </p:txBody>
      </p:sp>
      <p:sp>
        <p:nvSpPr>
          <p:cNvPr id="5" name="Slide Number Placeholder 4">
            <a:extLst>
              <a:ext uri="{FF2B5EF4-FFF2-40B4-BE49-F238E27FC236}">
                <a16:creationId xmlns:a16="http://schemas.microsoft.com/office/drawing/2014/main" id="{2F1938EF-10C6-41AF-9829-904A1C74BE3E}"/>
              </a:ext>
            </a:extLst>
          </p:cNvPr>
          <p:cNvSpPr>
            <a:spLocks noGrp="1"/>
          </p:cNvSpPr>
          <p:nvPr>
            <p:ph type="sldNum" sz="quarter" idx="12"/>
          </p:nvPr>
        </p:nvSpPr>
        <p:spPr/>
        <p:txBody>
          <a:bodyPr/>
          <a:lstStyle/>
          <a:p>
            <a:pPr>
              <a:defRPr/>
            </a:pPr>
            <a:fld id="{22DC6A4B-2AF6-4DA1-8AEB-5A52680F34E3}" type="slidenum">
              <a:rPr lang="en-US" altLang="en-US" smtClean="0"/>
              <a:pPr>
                <a:defRPr/>
              </a:pPr>
              <a:t>34</a:t>
            </a:fld>
            <a:endParaRPr lang="en-US" altLang="en-US" dirty="0"/>
          </a:p>
        </p:txBody>
      </p:sp>
      <p:pic>
        <p:nvPicPr>
          <p:cNvPr id="3" name="Picture 2">
            <a:extLst>
              <a:ext uri="{FF2B5EF4-FFF2-40B4-BE49-F238E27FC236}">
                <a16:creationId xmlns:a16="http://schemas.microsoft.com/office/drawing/2014/main" id="{5FA29D91-044E-4ECD-A528-643314DF1B0B}"/>
              </a:ext>
            </a:extLst>
          </p:cNvPr>
          <p:cNvPicPr>
            <a:picLocks noChangeAspect="1"/>
          </p:cNvPicPr>
          <p:nvPr/>
        </p:nvPicPr>
        <p:blipFill>
          <a:blip r:embed="rId3"/>
          <a:stretch>
            <a:fillRect/>
          </a:stretch>
        </p:blipFill>
        <p:spPr>
          <a:xfrm>
            <a:off x="3581400" y="2362200"/>
            <a:ext cx="5095875" cy="3276600"/>
          </a:xfrm>
          <a:prstGeom prst="rect">
            <a:avLst/>
          </a:prstGeom>
        </p:spPr>
      </p:pic>
      <p:sp>
        <p:nvSpPr>
          <p:cNvPr id="4" name="Oval 3">
            <a:extLst>
              <a:ext uri="{FF2B5EF4-FFF2-40B4-BE49-F238E27FC236}">
                <a16:creationId xmlns:a16="http://schemas.microsoft.com/office/drawing/2014/main" id="{927E26AB-C503-4396-9FAA-51C540CA788F}"/>
              </a:ext>
            </a:extLst>
          </p:cNvPr>
          <p:cNvSpPr/>
          <p:nvPr/>
        </p:nvSpPr>
        <p:spPr>
          <a:xfrm>
            <a:off x="7772400" y="3733800"/>
            <a:ext cx="914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1D7-D611-4F26-BC4D-8D66051545B1}"/>
              </a:ext>
            </a:extLst>
          </p:cNvPr>
          <p:cNvSpPr>
            <a:spLocks noGrp="1"/>
          </p:cNvSpPr>
          <p:nvPr>
            <p:ph type="title"/>
          </p:nvPr>
        </p:nvSpPr>
        <p:spPr>
          <a:xfrm>
            <a:off x="609600" y="457200"/>
            <a:ext cx="7162799" cy="1447800"/>
          </a:xfrm>
        </p:spPr>
        <p:txBody>
          <a:bodyPr/>
          <a:lstStyle/>
          <a:p>
            <a:r>
              <a:rPr lang="en-US" b="1" dirty="0"/>
              <a:t>Failed</a:t>
            </a:r>
            <a:r>
              <a:rPr lang="en-US" dirty="0"/>
              <a:t> Identity Proofing/</a:t>
            </a:r>
            <a:r>
              <a:rPr lang="en-US" b="1" dirty="0"/>
              <a:t>Paper</a:t>
            </a:r>
            <a:r>
              <a:rPr lang="en-US" dirty="0"/>
              <a:t> ESA-</a:t>
            </a:r>
            <a:br>
              <a:rPr lang="en-US" dirty="0"/>
            </a:br>
            <a:r>
              <a:rPr lang="en-US" sz="2000" dirty="0"/>
              <a:t>MyCDX</a:t>
            </a:r>
            <a:r>
              <a:rPr lang="en-US" dirty="0"/>
              <a:t> </a:t>
            </a:r>
          </a:p>
        </p:txBody>
      </p:sp>
      <p:sp>
        <p:nvSpPr>
          <p:cNvPr id="3" name="Content Placeholder 2">
            <a:extLst>
              <a:ext uri="{FF2B5EF4-FFF2-40B4-BE49-F238E27FC236}">
                <a16:creationId xmlns:a16="http://schemas.microsoft.com/office/drawing/2014/main" id="{937E7AA1-7C5C-4B72-8B93-2D4BE1C2BBEB}"/>
              </a:ext>
            </a:extLst>
          </p:cNvPr>
          <p:cNvSpPr>
            <a:spLocks noGrp="1"/>
          </p:cNvSpPr>
          <p:nvPr>
            <p:ph idx="1"/>
          </p:nvPr>
        </p:nvSpPr>
        <p:spPr>
          <a:xfrm>
            <a:off x="228600" y="2133600"/>
            <a:ext cx="3352800" cy="4495800"/>
          </a:xfrm>
        </p:spPr>
        <p:txBody>
          <a:bodyPr/>
          <a:lstStyle/>
          <a:p>
            <a:r>
              <a:rPr lang="en-US" sz="2100" dirty="0"/>
              <a:t>If you failed identity proofing, you will not be able to access NetDMR</a:t>
            </a:r>
          </a:p>
          <a:p>
            <a:pPr lvl="1"/>
            <a:r>
              <a:rPr lang="en-US" sz="1800" dirty="0"/>
              <a:t>Your role will not be clickable(not a hyperlink)</a:t>
            </a:r>
          </a:p>
          <a:p>
            <a:pPr marL="403225" lvl="1" indent="0">
              <a:buNone/>
            </a:pPr>
            <a:endParaRPr lang="en-US" sz="2100" dirty="0"/>
          </a:p>
          <a:p>
            <a:r>
              <a:rPr lang="en-US" sz="2100" dirty="0"/>
              <a:t>You must sign a paper ESA and submit with wet signature to your RA</a:t>
            </a:r>
          </a:p>
          <a:p>
            <a:pPr marL="403225" lvl="1" indent="0">
              <a:buNone/>
            </a:pPr>
            <a:endParaRPr lang="en-US" dirty="0"/>
          </a:p>
        </p:txBody>
      </p:sp>
      <p:sp>
        <p:nvSpPr>
          <p:cNvPr id="4" name="Slide Number Placeholder 3">
            <a:extLst>
              <a:ext uri="{FF2B5EF4-FFF2-40B4-BE49-F238E27FC236}">
                <a16:creationId xmlns:a16="http://schemas.microsoft.com/office/drawing/2014/main" id="{3BA766FA-56A2-4A9B-8451-0F912F879529}"/>
              </a:ext>
            </a:extLst>
          </p:cNvPr>
          <p:cNvSpPr>
            <a:spLocks noGrp="1"/>
          </p:cNvSpPr>
          <p:nvPr>
            <p:ph type="sldNum" sz="quarter" idx="12"/>
          </p:nvPr>
        </p:nvSpPr>
        <p:spPr/>
        <p:txBody>
          <a:bodyPr/>
          <a:lstStyle/>
          <a:p>
            <a:pPr>
              <a:defRPr/>
            </a:pPr>
            <a:fld id="{E945E179-834A-4DE9-876C-E029211FB00D}" type="slidenum">
              <a:rPr lang="en-US" altLang="en-US" smtClean="0"/>
              <a:pPr>
                <a:defRPr/>
              </a:pPr>
              <a:t>35</a:t>
            </a:fld>
            <a:endParaRPr lang="en-US" altLang="en-US" dirty="0"/>
          </a:p>
        </p:txBody>
      </p:sp>
      <p:pic>
        <p:nvPicPr>
          <p:cNvPr id="6" name="Picture 5">
            <a:extLst>
              <a:ext uri="{FF2B5EF4-FFF2-40B4-BE49-F238E27FC236}">
                <a16:creationId xmlns:a16="http://schemas.microsoft.com/office/drawing/2014/main" id="{C41C1F93-E472-4201-9C0A-68ABE12BADA2}"/>
              </a:ext>
            </a:extLst>
          </p:cNvPr>
          <p:cNvPicPr>
            <a:picLocks noChangeAspect="1"/>
          </p:cNvPicPr>
          <p:nvPr/>
        </p:nvPicPr>
        <p:blipFill>
          <a:blip r:embed="rId2"/>
          <a:stretch>
            <a:fillRect/>
          </a:stretch>
        </p:blipFill>
        <p:spPr>
          <a:xfrm>
            <a:off x="3505200" y="2667000"/>
            <a:ext cx="5342857" cy="2971429"/>
          </a:xfrm>
          <a:prstGeom prst="rect">
            <a:avLst/>
          </a:prstGeom>
        </p:spPr>
      </p:pic>
      <p:sp>
        <p:nvSpPr>
          <p:cNvPr id="7" name="Rounded Rectangle 8">
            <a:extLst>
              <a:ext uri="{FF2B5EF4-FFF2-40B4-BE49-F238E27FC236}">
                <a16:creationId xmlns:a16="http://schemas.microsoft.com/office/drawing/2014/main" id="{8FB94990-E11A-4733-99D9-1655F7BF94FA}"/>
              </a:ext>
            </a:extLst>
          </p:cNvPr>
          <p:cNvSpPr/>
          <p:nvPr/>
        </p:nvSpPr>
        <p:spPr bwMode="auto">
          <a:xfrm>
            <a:off x="7772400" y="4343401"/>
            <a:ext cx="884238"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52653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F295D0A-E82B-41C7-AD4E-0C14D0D36440}"/>
              </a:ext>
            </a:extLst>
          </p:cNvPr>
          <p:cNvSpPr>
            <a:spLocks noGrp="1" noChangeArrowheads="1"/>
          </p:cNvSpPr>
          <p:nvPr>
            <p:ph type="title"/>
          </p:nvPr>
        </p:nvSpPr>
        <p:spPr>
          <a:xfrm>
            <a:off x="574675" y="533400"/>
            <a:ext cx="6343650" cy="709613"/>
          </a:xfrm>
        </p:spPr>
        <p:txBody>
          <a:bodyPr/>
          <a:lstStyle/>
          <a:p>
            <a:pPr eaLnBrk="1" hangingPunct="1"/>
            <a:r>
              <a:rPr lang="en-US" altLang="en-US" dirty="0"/>
              <a:t>Identity Proofing- Paper ESA </a:t>
            </a:r>
          </a:p>
        </p:txBody>
      </p:sp>
      <p:sp>
        <p:nvSpPr>
          <p:cNvPr id="69635" name="Content Placeholder 2">
            <a:extLst>
              <a:ext uri="{FF2B5EF4-FFF2-40B4-BE49-F238E27FC236}">
                <a16:creationId xmlns:a16="http://schemas.microsoft.com/office/drawing/2014/main" id="{30ABB09E-1E37-4720-B705-FCCC8E20382E}"/>
              </a:ext>
            </a:extLst>
          </p:cNvPr>
          <p:cNvSpPr>
            <a:spLocks noGrp="1" noChangeArrowheads="1"/>
          </p:cNvSpPr>
          <p:nvPr>
            <p:ph idx="1"/>
          </p:nvPr>
        </p:nvSpPr>
        <p:spPr>
          <a:xfrm>
            <a:off x="508000" y="2195513"/>
            <a:ext cx="6410325" cy="1233487"/>
          </a:xfrm>
        </p:spPr>
        <p:txBody>
          <a:bodyPr/>
          <a:lstStyle/>
          <a:p>
            <a:pPr eaLnBrk="1" hangingPunct="1"/>
            <a:r>
              <a:rPr lang="en-US" altLang="en-US" sz="2100" dirty="0"/>
              <a:t>If LexisNexis is </a:t>
            </a:r>
            <a:r>
              <a:rPr lang="en-US" altLang="en-US" sz="2100" b="1" dirty="0"/>
              <a:t>unable </a:t>
            </a:r>
            <a:r>
              <a:rPr lang="en-US" altLang="en-US" sz="2100" dirty="0"/>
              <a:t>to verify your identity – you </a:t>
            </a:r>
            <a:r>
              <a:rPr lang="en-US" altLang="en-US" sz="2100" b="1" dirty="0"/>
              <a:t>Must</a:t>
            </a:r>
            <a:r>
              <a:rPr lang="en-US" altLang="en-US" sz="2100" dirty="0"/>
              <a:t> Submit Paper ESA</a:t>
            </a:r>
          </a:p>
        </p:txBody>
      </p:sp>
      <p:pic>
        <p:nvPicPr>
          <p:cNvPr id="69636" name="Picture 4">
            <a:extLst>
              <a:ext uri="{FF2B5EF4-FFF2-40B4-BE49-F238E27FC236}">
                <a16:creationId xmlns:a16="http://schemas.microsoft.com/office/drawing/2014/main" id="{FFB85364-258C-491F-A7B0-9781EFB14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36888"/>
            <a:ext cx="75088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2DF1EB0-7EE9-44D9-AE79-28B43E1340E5}"/>
              </a:ext>
            </a:extLst>
          </p:cNvPr>
          <p:cNvSpPr>
            <a:spLocks noGrp="1"/>
          </p:cNvSpPr>
          <p:nvPr>
            <p:ph type="sldNum" sz="quarter" idx="12"/>
          </p:nvPr>
        </p:nvSpPr>
        <p:spPr/>
        <p:txBody>
          <a:bodyPr/>
          <a:lstStyle/>
          <a:p>
            <a:pPr>
              <a:defRPr/>
            </a:pPr>
            <a:fld id="{C87206F2-17AA-46B4-81AF-E3DC3AB1BD66}" type="slidenum">
              <a:rPr lang="en-US" altLang="en-US" smtClean="0"/>
              <a:pPr>
                <a:defRPr/>
              </a:pPr>
              <a:t>36</a:t>
            </a:fld>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F295D0A-E82B-41C7-AD4E-0C14D0D36440}"/>
              </a:ext>
            </a:extLst>
          </p:cNvPr>
          <p:cNvSpPr>
            <a:spLocks noGrp="1" noChangeArrowheads="1"/>
          </p:cNvSpPr>
          <p:nvPr>
            <p:ph type="title"/>
          </p:nvPr>
        </p:nvSpPr>
        <p:spPr>
          <a:xfrm>
            <a:off x="574674" y="533400"/>
            <a:ext cx="6511925" cy="709613"/>
          </a:xfrm>
        </p:spPr>
        <p:txBody>
          <a:bodyPr/>
          <a:lstStyle/>
          <a:p>
            <a:pPr eaLnBrk="1" hangingPunct="1"/>
            <a:r>
              <a:rPr lang="en-US" altLang="en-US" dirty="0"/>
              <a:t>Reseting CDX password (Demo)</a:t>
            </a:r>
          </a:p>
        </p:txBody>
      </p:sp>
      <p:sp>
        <p:nvSpPr>
          <p:cNvPr id="69635" name="Content Placeholder 2">
            <a:extLst>
              <a:ext uri="{FF2B5EF4-FFF2-40B4-BE49-F238E27FC236}">
                <a16:creationId xmlns:a16="http://schemas.microsoft.com/office/drawing/2014/main" id="{30ABB09E-1E37-4720-B705-FCCC8E20382E}"/>
              </a:ext>
            </a:extLst>
          </p:cNvPr>
          <p:cNvSpPr>
            <a:spLocks noGrp="1" noChangeArrowheads="1"/>
          </p:cNvSpPr>
          <p:nvPr>
            <p:ph idx="1"/>
          </p:nvPr>
        </p:nvSpPr>
        <p:spPr>
          <a:xfrm>
            <a:off x="444500" y="2052638"/>
            <a:ext cx="8255000" cy="4510087"/>
          </a:xfrm>
        </p:spPr>
        <p:txBody>
          <a:bodyPr/>
          <a:lstStyle/>
          <a:p>
            <a:r>
              <a:rPr lang="en-US" sz="2400" dirty="0"/>
              <a:t>How to reset password in CDX:</a:t>
            </a:r>
          </a:p>
          <a:p>
            <a:pPr lvl="1"/>
            <a:r>
              <a:rPr lang="en-US" sz="1900" dirty="0">
                <a:hlinkClick r:id="rId3"/>
              </a:rPr>
              <a:t>https://usepa.servicenowservices.com/oeca_icis?sys_kb_id=1577d7da1b8601d4ea6942ecac4bcb52&amp;id=kb_article_view&amp;sysparm_rank=3&amp;sysparm_tsqueryId=a3f6ac891b160950cb91a759bc4bcb60</a:t>
            </a:r>
            <a:r>
              <a:rPr lang="en-US" sz="1900" dirty="0"/>
              <a:t> </a:t>
            </a:r>
            <a:endParaRPr lang="en-US" sz="2400" dirty="0"/>
          </a:p>
          <a:p>
            <a:r>
              <a:rPr lang="en-US" sz="2400" dirty="0"/>
              <a:t>How Do I Use My Mobile Phone To Reset My Password In CDX?</a:t>
            </a:r>
          </a:p>
          <a:p>
            <a:pPr lvl="1"/>
            <a:r>
              <a:rPr lang="en-US" altLang="en-US" sz="1900" dirty="0">
                <a:hlinkClick r:id="rId4"/>
              </a:rPr>
              <a:t>https://usepa.servicenowservices.com/oeca_icis?sys_kb_id=058f36171b940d182486eb9ce54bcb38&amp;id=kb_article_view&amp;sysparm_rank=1&amp;sysparm_tsqueryId=a217e40d1b160950cb91a759bc4bcb21</a:t>
            </a:r>
            <a:r>
              <a:rPr lang="en-US" altLang="en-US" sz="1900" dirty="0"/>
              <a:t> </a:t>
            </a:r>
          </a:p>
        </p:txBody>
      </p:sp>
      <p:sp>
        <p:nvSpPr>
          <p:cNvPr id="6" name="Slide Number Placeholder 5">
            <a:extLst>
              <a:ext uri="{FF2B5EF4-FFF2-40B4-BE49-F238E27FC236}">
                <a16:creationId xmlns:a16="http://schemas.microsoft.com/office/drawing/2014/main" id="{E2DF1EB0-7EE9-44D9-AE79-28B43E1340E5}"/>
              </a:ext>
            </a:extLst>
          </p:cNvPr>
          <p:cNvSpPr>
            <a:spLocks noGrp="1"/>
          </p:cNvSpPr>
          <p:nvPr>
            <p:ph type="sldNum" sz="quarter" idx="12"/>
          </p:nvPr>
        </p:nvSpPr>
        <p:spPr/>
        <p:txBody>
          <a:bodyPr/>
          <a:lstStyle/>
          <a:p>
            <a:pPr>
              <a:defRPr/>
            </a:pPr>
            <a:fld id="{C87206F2-17AA-46B4-81AF-E3DC3AB1BD66}" type="slidenum">
              <a:rPr lang="en-US" altLang="en-US" smtClean="0"/>
              <a:pPr>
                <a:defRPr/>
              </a:pPr>
              <a:t>37</a:t>
            </a:fld>
            <a:endParaRPr lang="en-US" altLang="en-US" dirty="0"/>
          </a:p>
        </p:txBody>
      </p:sp>
    </p:spTree>
    <p:extLst>
      <p:ext uri="{BB962C8B-B14F-4D97-AF65-F5344CB8AC3E}">
        <p14:creationId xmlns:p14="http://schemas.microsoft.com/office/powerpoint/2010/main" val="3992339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A7B7282B-4FFC-4B51-8E58-319DF62C9CAB}"/>
              </a:ext>
            </a:extLst>
          </p:cNvPr>
          <p:cNvSpPr>
            <a:spLocks noGrp="1" noChangeArrowheads="1"/>
          </p:cNvSpPr>
          <p:nvPr>
            <p:ph type="title"/>
          </p:nvPr>
        </p:nvSpPr>
        <p:spPr>
          <a:xfrm>
            <a:off x="609600" y="630238"/>
            <a:ext cx="6446838" cy="635000"/>
          </a:xfrm>
        </p:spPr>
        <p:txBody>
          <a:bodyPr/>
          <a:lstStyle/>
          <a:p>
            <a:pPr eaLnBrk="1" hangingPunct="1"/>
            <a:r>
              <a:rPr lang="en-US" altLang="en-US" dirty="0"/>
              <a:t>Entering NetDMR</a:t>
            </a:r>
          </a:p>
        </p:txBody>
      </p:sp>
      <p:sp>
        <p:nvSpPr>
          <p:cNvPr id="4" name="Content Placeholder 3">
            <a:extLst>
              <a:ext uri="{FF2B5EF4-FFF2-40B4-BE49-F238E27FC236}">
                <a16:creationId xmlns:a16="http://schemas.microsoft.com/office/drawing/2014/main" id="{56EF6B01-1AC3-444F-BB9A-7F7E56024E89}"/>
              </a:ext>
            </a:extLst>
          </p:cNvPr>
          <p:cNvSpPr>
            <a:spLocks noGrp="1"/>
          </p:cNvSpPr>
          <p:nvPr>
            <p:ph sz="half" idx="2"/>
          </p:nvPr>
        </p:nvSpPr>
        <p:spPr>
          <a:xfrm>
            <a:off x="144463" y="2286000"/>
            <a:ext cx="3390900" cy="4191000"/>
          </a:xfrm>
        </p:spPr>
        <p:txBody>
          <a:bodyPr>
            <a:noAutofit/>
          </a:bodyPr>
          <a:lstStyle/>
          <a:p>
            <a:pPr eaLnBrk="1" hangingPunct="1">
              <a:defRPr/>
            </a:pPr>
            <a:r>
              <a:rPr lang="en-US" sz="2000" dirty="0"/>
              <a:t>Click on role to access NetDMR landing page</a:t>
            </a:r>
          </a:p>
          <a:p>
            <a:pPr eaLnBrk="1" hangingPunct="1">
              <a:defRPr/>
            </a:pPr>
            <a:endParaRPr lang="en-US" sz="2000" dirty="0"/>
          </a:p>
          <a:p>
            <a:pPr eaLnBrk="1" hangingPunct="1">
              <a:defRPr/>
            </a:pPr>
            <a:r>
              <a:rPr lang="en-US" sz="2000" dirty="0"/>
              <a:t>Click on ‘</a:t>
            </a:r>
            <a:r>
              <a:rPr lang="en-US" sz="2000" b="1" dirty="0"/>
              <a:t>Continue to NetDMR’ </a:t>
            </a:r>
            <a:r>
              <a:rPr lang="en-US" sz="2000" dirty="0"/>
              <a:t>to continue.</a:t>
            </a:r>
          </a:p>
          <a:p>
            <a:pPr marL="0" indent="0" eaLnBrk="1" hangingPunct="1">
              <a:buFont typeface="Wingdings 3" panose="05040102010807070707" pitchFamily="18" charset="2"/>
              <a:buNone/>
              <a:defRPr/>
            </a:pPr>
            <a:endParaRPr lang="en-US" sz="2000" dirty="0"/>
          </a:p>
          <a:p>
            <a:pPr eaLnBrk="1" hangingPunct="1">
              <a:defRPr/>
            </a:pPr>
            <a:r>
              <a:rPr lang="en-US" sz="2000" dirty="0"/>
              <a:t>Will need to continue by Requesting Access to specific NPDES ID(s) within NetDMR. </a:t>
            </a:r>
          </a:p>
        </p:txBody>
      </p:sp>
      <p:pic>
        <p:nvPicPr>
          <p:cNvPr id="73732" name="Picture 4">
            <a:extLst>
              <a:ext uri="{FF2B5EF4-FFF2-40B4-BE49-F238E27FC236}">
                <a16:creationId xmlns:a16="http://schemas.microsoft.com/office/drawing/2014/main" id="{6F5B4DC3-E578-47D5-B08C-40DAED728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98712"/>
            <a:ext cx="561977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55A863B3-3D68-473E-A8E7-1A5AE602FC33}"/>
              </a:ext>
            </a:extLst>
          </p:cNvPr>
          <p:cNvCxnSpPr>
            <a:cxnSpLocks/>
          </p:cNvCxnSpPr>
          <p:nvPr/>
        </p:nvCxnSpPr>
        <p:spPr>
          <a:xfrm>
            <a:off x="2286000" y="3048000"/>
            <a:ext cx="3657600" cy="1447800"/>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D8D7DAE-397A-4DC5-85D2-A7C86AB88559}"/>
              </a:ext>
            </a:extLst>
          </p:cNvPr>
          <p:cNvSpPr>
            <a:spLocks noGrp="1"/>
          </p:cNvSpPr>
          <p:nvPr>
            <p:ph type="sldNum" sz="quarter" idx="12"/>
          </p:nvPr>
        </p:nvSpPr>
        <p:spPr/>
        <p:txBody>
          <a:bodyPr/>
          <a:lstStyle/>
          <a:p>
            <a:pPr>
              <a:defRPr/>
            </a:pPr>
            <a:fld id="{E59C176A-305A-4FDC-8751-2C3790E16F19}" type="slidenum">
              <a:rPr lang="en-US" altLang="en-US" smtClean="0"/>
              <a:pPr>
                <a:defRPr/>
              </a:pPr>
              <a:t>38</a:t>
            </a:fld>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1FDA0-914E-409F-936E-E0C974A8E553}"/>
              </a:ext>
            </a:extLst>
          </p:cNvPr>
          <p:cNvSpPr>
            <a:spLocks noGrp="1"/>
          </p:cNvSpPr>
          <p:nvPr>
            <p:ph type="ctrTitle"/>
          </p:nvPr>
        </p:nvSpPr>
        <p:spPr>
          <a:xfrm>
            <a:off x="1600200" y="2590800"/>
            <a:ext cx="6078538" cy="1524000"/>
          </a:xfrm>
        </p:spPr>
        <p:txBody>
          <a:bodyPr/>
          <a:lstStyle/>
          <a:p>
            <a:pPr algn="ctr"/>
            <a:r>
              <a:rPr lang="en-US" dirty="0"/>
              <a:t>User Types and Roles</a:t>
            </a:r>
          </a:p>
        </p:txBody>
      </p:sp>
      <p:sp>
        <p:nvSpPr>
          <p:cNvPr id="78850" name="Rectangle 2">
            <a:extLst>
              <a:ext uri="{FF2B5EF4-FFF2-40B4-BE49-F238E27FC236}">
                <a16:creationId xmlns:a16="http://schemas.microsoft.com/office/drawing/2014/main" id="{7F21543E-DCDC-4484-B2B2-F75E5A0AFCD2}"/>
              </a:ext>
            </a:extLst>
          </p:cNvPr>
          <p:cNvSpPr>
            <a:spLocks noGrp="1" noChangeArrowheads="1"/>
          </p:cNvSpPr>
          <p:nvPr>
            <p:ph type="subTitle" idx="1"/>
          </p:nvPr>
        </p:nvSpPr>
        <p:spPr/>
        <p:txBody>
          <a:bodyPr/>
          <a:lstStyle/>
          <a:p>
            <a:pPr marL="0" indent="0" eaLnBrk="1" hangingPunct="1">
              <a:lnSpc>
                <a:spcPct val="90000"/>
              </a:lnSpc>
              <a:buNone/>
            </a:pPr>
            <a:r>
              <a:rPr lang="en-US" altLang="en-US" sz="2400" dirty="0"/>
              <a:t> </a:t>
            </a:r>
          </a:p>
        </p:txBody>
      </p:sp>
      <p:sp>
        <p:nvSpPr>
          <p:cNvPr id="78852" name="Slide Number Placeholder 1">
            <a:extLst>
              <a:ext uri="{FF2B5EF4-FFF2-40B4-BE49-F238E27FC236}">
                <a16:creationId xmlns:a16="http://schemas.microsoft.com/office/drawing/2014/main" id="{65E7868B-318E-4F65-B417-4DCD36C8C87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3C01C333-04A1-49A4-9ADF-90F0F443BD9A}" type="slidenum">
              <a:rPr lang="en-US" altLang="en-US" smtClean="0">
                <a:solidFill>
                  <a:schemeClr val="bg1"/>
                </a:solidFill>
              </a:rPr>
              <a:pPr fontAlgn="base">
                <a:spcBef>
                  <a:spcPct val="0"/>
                </a:spcBef>
                <a:spcAft>
                  <a:spcPct val="0"/>
                </a:spcAft>
                <a:buClrTx/>
                <a:buSzTx/>
                <a:buFontTx/>
                <a:buNone/>
              </a:pPr>
              <a:t>39</a:t>
            </a:fld>
            <a:endParaRPr lang="en-US" altLang="en-US" dirty="0">
              <a:solidFill>
                <a:schemeClr val="bg1"/>
              </a:solidFill>
            </a:endParaRPr>
          </a:p>
        </p:txBody>
      </p:sp>
    </p:spTree>
    <p:extLst>
      <p:ext uri="{BB962C8B-B14F-4D97-AF65-F5344CB8AC3E}">
        <p14:creationId xmlns:p14="http://schemas.microsoft.com/office/powerpoint/2010/main" val="340491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2BDB-379E-42B0-A809-D39FDB4F5D82}"/>
              </a:ext>
            </a:extLst>
          </p:cNvPr>
          <p:cNvSpPr>
            <a:spLocks noGrp="1"/>
          </p:cNvSpPr>
          <p:nvPr>
            <p:ph type="title"/>
          </p:nvPr>
        </p:nvSpPr>
        <p:spPr>
          <a:xfrm>
            <a:off x="1295400" y="3429000"/>
            <a:ext cx="6446838" cy="990600"/>
          </a:xfrm>
        </p:spPr>
        <p:txBody>
          <a:bodyPr>
            <a:normAutofit/>
          </a:bodyPr>
          <a:lstStyle/>
          <a:p>
            <a:pPr algn="ctr" eaLnBrk="1" hangingPunct="1">
              <a:defRPr/>
            </a:pPr>
            <a:r>
              <a:rPr lang="en-US" sz="3750" b="1" dirty="0">
                <a:solidFill>
                  <a:schemeClr val="tx1"/>
                </a:solidFill>
              </a:rPr>
              <a:t>Introduction to NetDMR</a:t>
            </a:r>
          </a:p>
        </p:txBody>
      </p:sp>
      <p:sp>
        <p:nvSpPr>
          <p:cNvPr id="3" name="Slide Number Placeholder 2">
            <a:extLst>
              <a:ext uri="{FF2B5EF4-FFF2-40B4-BE49-F238E27FC236}">
                <a16:creationId xmlns:a16="http://schemas.microsoft.com/office/drawing/2014/main" id="{13E62269-85C9-4F6D-9ACC-9F498D075300}"/>
              </a:ext>
            </a:extLst>
          </p:cNvPr>
          <p:cNvSpPr>
            <a:spLocks noGrp="1"/>
          </p:cNvSpPr>
          <p:nvPr>
            <p:ph type="sldNum" sz="quarter" idx="12"/>
          </p:nvPr>
        </p:nvSpPr>
        <p:spPr/>
        <p:txBody>
          <a:bodyPr/>
          <a:lstStyle/>
          <a:p>
            <a:pPr>
              <a:defRPr/>
            </a:pPr>
            <a:fld id="{A8FED0FA-C7D0-4AD0-A752-6147F99514CE}" type="slidenum">
              <a:rPr lang="en-US" altLang="en-US" smtClean="0"/>
              <a:pPr>
                <a:defRPr/>
              </a:pPr>
              <a:t>4</a:t>
            </a:fld>
            <a:endParaRPr lang="en-US" altLang="en-US" dirty="0"/>
          </a:p>
        </p:txBody>
      </p:sp>
    </p:spTree>
    <p:extLst>
      <p:ext uri="{BB962C8B-B14F-4D97-AF65-F5344CB8AC3E}">
        <p14:creationId xmlns:p14="http://schemas.microsoft.com/office/powerpoint/2010/main" val="802409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9465C607-B383-4CFE-A8A6-918E8AF33BC4}"/>
              </a:ext>
            </a:extLst>
          </p:cNvPr>
          <p:cNvSpPr>
            <a:spLocks noGrp="1" noChangeArrowheads="1"/>
          </p:cNvSpPr>
          <p:nvPr>
            <p:ph idx="1"/>
          </p:nvPr>
        </p:nvSpPr>
        <p:spPr>
          <a:xfrm>
            <a:off x="360363" y="2286000"/>
            <a:ext cx="8555037" cy="4086225"/>
          </a:xfrm>
        </p:spPr>
        <p:txBody>
          <a:bodyPr/>
          <a:lstStyle/>
          <a:p>
            <a:pPr eaLnBrk="1" hangingPunct="1">
              <a:lnSpc>
                <a:spcPct val="90000"/>
              </a:lnSpc>
            </a:pPr>
            <a:r>
              <a:rPr lang="en-US" altLang="en-US" sz="2800" b="1" dirty="0">
                <a:solidFill>
                  <a:schemeClr val="accent2"/>
                </a:solidFill>
              </a:rPr>
              <a:t>Permittees</a:t>
            </a:r>
          </a:p>
          <a:p>
            <a:pPr lvl="1" eaLnBrk="1" hangingPunct="1">
              <a:lnSpc>
                <a:spcPct val="90000"/>
              </a:lnSpc>
            </a:pPr>
            <a:r>
              <a:rPr lang="en-US" altLang="en-US" sz="2600" b="1" dirty="0">
                <a:solidFill>
                  <a:schemeClr val="accent2"/>
                </a:solidFill>
              </a:rPr>
              <a:t>Permittee (signature)</a:t>
            </a:r>
          </a:p>
          <a:p>
            <a:pPr lvl="1" eaLnBrk="1" hangingPunct="1">
              <a:lnSpc>
                <a:spcPct val="90000"/>
              </a:lnSpc>
            </a:pPr>
            <a:r>
              <a:rPr lang="en-US" altLang="en-US" sz="2600" b="1" dirty="0">
                <a:solidFill>
                  <a:schemeClr val="accent2"/>
                </a:solidFill>
              </a:rPr>
              <a:t>Permittee (no signature)</a:t>
            </a:r>
          </a:p>
          <a:p>
            <a:pPr eaLnBrk="1" hangingPunct="1">
              <a:lnSpc>
                <a:spcPct val="90000"/>
              </a:lnSpc>
            </a:pPr>
            <a:endParaRPr lang="en-US" altLang="en-US" sz="2800" b="1" dirty="0">
              <a:solidFill>
                <a:schemeClr val="accent2"/>
              </a:solidFill>
            </a:endParaRPr>
          </a:p>
          <a:p>
            <a:pPr eaLnBrk="1" hangingPunct="1">
              <a:lnSpc>
                <a:spcPct val="90000"/>
              </a:lnSpc>
            </a:pPr>
            <a:r>
              <a:rPr lang="en-US" altLang="en-US" sz="2800" b="1" dirty="0">
                <a:solidFill>
                  <a:schemeClr val="accent2"/>
                </a:solidFill>
              </a:rPr>
              <a:t>Data Providers </a:t>
            </a:r>
            <a:r>
              <a:rPr lang="en-US" altLang="en-US" sz="2400" b="1" dirty="0">
                <a:solidFill>
                  <a:schemeClr val="accent2"/>
                </a:solidFill>
              </a:rPr>
              <a:t>(Contractors and Labs)</a:t>
            </a:r>
          </a:p>
          <a:p>
            <a:pPr eaLnBrk="1" hangingPunct="1">
              <a:lnSpc>
                <a:spcPct val="90000"/>
              </a:lnSpc>
            </a:pPr>
            <a:endParaRPr lang="en-US" altLang="en-US" sz="2800" b="1" dirty="0">
              <a:solidFill>
                <a:schemeClr val="accent2"/>
              </a:solidFill>
            </a:endParaRPr>
          </a:p>
          <a:p>
            <a:pPr eaLnBrk="1" hangingPunct="1">
              <a:lnSpc>
                <a:spcPct val="90000"/>
              </a:lnSpc>
            </a:pPr>
            <a:r>
              <a:rPr lang="en-US" altLang="en-US" sz="2800" dirty="0">
                <a:solidFill>
                  <a:schemeClr val="tx1"/>
                </a:solidFill>
              </a:rPr>
              <a:t>Internal Users </a:t>
            </a:r>
            <a:r>
              <a:rPr lang="en-US" altLang="en-US" sz="2400" dirty="0">
                <a:solidFill>
                  <a:schemeClr val="tx1"/>
                </a:solidFill>
              </a:rPr>
              <a:t>(EPA &amp; State Regulatory Authority)</a:t>
            </a:r>
          </a:p>
          <a:p>
            <a:pPr lvl="1" eaLnBrk="1" hangingPunct="1">
              <a:lnSpc>
                <a:spcPct val="90000"/>
              </a:lnSpc>
            </a:pPr>
            <a:endParaRPr lang="en-US" altLang="en-US" b="1" dirty="0">
              <a:solidFill>
                <a:schemeClr val="accent2"/>
              </a:solidFill>
            </a:endParaRPr>
          </a:p>
        </p:txBody>
      </p:sp>
      <p:sp>
        <p:nvSpPr>
          <p:cNvPr id="83971" name="Slide Number Placeholder 1">
            <a:extLst>
              <a:ext uri="{FF2B5EF4-FFF2-40B4-BE49-F238E27FC236}">
                <a16:creationId xmlns:a16="http://schemas.microsoft.com/office/drawing/2014/main" id="{A9513241-E688-43F3-A3CA-953DBE112A3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EDCD4AAB-F4C4-413F-87BB-9105840CDA61}" type="slidenum">
              <a:rPr lang="en-US" altLang="en-US" smtClean="0">
                <a:solidFill>
                  <a:schemeClr val="bg1"/>
                </a:solidFill>
              </a:rPr>
              <a:pPr fontAlgn="base">
                <a:spcBef>
                  <a:spcPct val="0"/>
                </a:spcBef>
                <a:spcAft>
                  <a:spcPct val="0"/>
                </a:spcAft>
                <a:buClrTx/>
                <a:buSzTx/>
                <a:buFontTx/>
                <a:buNone/>
              </a:pPr>
              <a:t>40</a:t>
            </a:fld>
            <a:endParaRPr lang="en-US" altLang="en-US" dirty="0">
              <a:solidFill>
                <a:schemeClr val="bg1"/>
              </a:solidFill>
            </a:endParaRPr>
          </a:p>
        </p:txBody>
      </p:sp>
      <p:sp>
        <p:nvSpPr>
          <p:cNvPr id="83972" name="Title 1">
            <a:extLst>
              <a:ext uri="{FF2B5EF4-FFF2-40B4-BE49-F238E27FC236}">
                <a16:creationId xmlns:a16="http://schemas.microsoft.com/office/drawing/2014/main" id="{8B04620B-6B8D-49B7-9F1A-37D0BF825E96}"/>
              </a:ext>
            </a:extLst>
          </p:cNvPr>
          <p:cNvSpPr>
            <a:spLocks noGrp="1" noChangeArrowheads="1"/>
          </p:cNvSpPr>
          <p:nvPr>
            <p:ph type="title"/>
          </p:nvPr>
        </p:nvSpPr>
        <p:spPr>
          <a:xfrm>
            <a:off x="609600" y="671513"/>
            <a:ext cx="6345238" cy="709612"/>
          </a:xfrm>
        </p:spPr>
        <p:txBody>
          <a:bodyPr/>
          <a:lstStyle/>
          <a:p>
            <a:pPr eaLnBrk="1" hangingPunct="1"/>
            <a:r>
              <a:rPr lang="en-US" altLang="en-US" dirty="0"/>
              <a:t>User’s Types in CDX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a:extLst>
              <a:ext uri="{FF2B5EF4-FFF2-40B4-BE49-F238E27FC236}">
                <a16:creationId xmlns:a16="http://schemas.microsoft.com/office/drawing/2014/main" id="{300C12B5-9519-4952-BEC2-A16C3D32CF6D}"/>
              </a:ext>
            </a:extLst>
          </p:cNvPr>
          <p:cNvSpPr>
            <a:spLocks noGrp="1" noChangeArrowheads="1"/>
          </p:cNvSpPr>
          <p:nvPr>
            <p:ph idx="1"/>
          </p:nvPr>
        </p:nvSpPr>
        <p:spPr>
          <a:xfrm>
            <a:off x="588963" y="2286000"/>
            <a:ext cx="8555037" cy="4325938"/>
          </a:xfrm>
        </p:spPr>
        <p:txBody>
          <a:bodyPr rtlCol="0">
            <a:normAutofit/>
          </a:bodyPr>
          <a:lstStyle/>
          <a:p>
            <a:pPr eaLnBrk="1" fontAlgn="auto" hangingPunct="1">
              <a:lnSpc>
                <a:spcPct val="80000"/>
              </a:lnSpc>
              <a:spcAft>
                <a:spcPts val="0"/>
              </a:spcAft>
              <a:buFont typeface="Wingdings 3" charset="2"/>
              <a:buChar char=""/>
              <a:defRPr/>
            </a:pPr>
            <a:r>
              <a:rPr lang="en-US" altLang="en-US" sz="2400" b="1" dirty="0">
                <a:solidFill>
                  <a:srgbClr val="0000FF"/>
                </a:solidFill>
              </a:rPr>
              <a:t>Permit Administrator</a:t>
            </a:r>
          </a:p>
          <a:p>
            <a:pPr lvl="1" eaLnBrk="1" fontAlgn="auto" hangingPunct="1">
              <a:lnSpc>
                <a:spcPct val="80000"/>
              </a:lnSpc>
              <a:spcAft>
                <a:spcPts val="0"/>
              </a:spcAft>
              <a:buFont typeface="Wingdings 3" charset="2"/>
              <a:buChar char=""/>
              <a:defRPr/>
            </a:pPr>
            <a:r>
              <a:rPr lang="en-US" altLang="en-US" sz="2200" dirty="0">
                <a:solidFill>
                  <a:schemeClr val="tx1">
                    <a:lumMod val="75000"/>
                    <a:lumOff val="25000"/>
                  </a:schemeClr>
                </a:solidFill>
              </a:rPr>
              <a:t>Permittee (signature) OR </a:t>
            </a:r>
          </a:p>
          <a:p>
            <a:pPr lvl="1" eaLnBrk="1" fontAlgn="auto" hangingPunct="1">
              <a:lnSpc>
                <a:spcPct val="80000"/>
              </a:lnSpc>
              <a:spcAft>
                <a:spcPts val="0"/>
              </a:spcAft>
              <a:buFont typeface="Wingdings 3" charset="2"/>
              <a:buChar char=""/>
              <a:defRPr/>
            </a:pPr>
            <a:r>
              <a:rPr lang="en-US" altLang="en-US" sz="2200" dirty="0">
                <a:solidFill>
                  <a:schemeClr val="tx1">
                    <a:lumMod val="75000"/>
                    <a:lumOff val="25000"/>
                  </a:schemeClr>
                </a:solidFill>
              </a:rPr>
              <a:t>Permittee (no signature)</a:t>
            </a:r>
          </a:p>
          <a:p>
            <a:pPr eaLnBrk="1" fontAlgn="auto" hangingPunct="1">
              <a:lnSpc>
                <a:spcPct val="80000"/>
              </a:lnSpc>
              <a:spcAft>
                <a:spcPts val="0"/>
              </a:spcAft>
              <a:buFont typeface="Wingdings 3" charset="2"/>
              <a:buChar char=""/>
              <a:defRPr/>
            </a:pPr>
            <a:r>
              <a:rPr lang="en-US" altLang="en-US" sz="2400" b="1" dirty="0">
                <a:solidFill>
                  <a:srgbClr val="0000FF"/>
                </a:solidFill>
              </a:rPr>
              <a:t>Signatory</a:t>
            </a:r>
          </a:p>
          <a:p>
            <a:pPr lvl="1" eaLnBrk="1" fontAlgn="auto" hangingPunct="1">
              <a:lnSpc>
                <a:spcPct val="80000"/>
              </a:lnSpc>
              <a:spcAft>
                <a:spcPts val="0"/>
              </a:spcAft>
              <a:buFont typeface="Wingdings 3" charset="2"/>
              <a:buChar char=""/>
              <a:defRPr/>
            </a:pPr>
            <a:r>
              <a:rPr lang="en-US" altLang="en-US" sz="2200" dirty="0">
                <a:solidFill>
                  <a:schemeClr val="tx1"/>
                </a:solidFill>
              </a:rPr>
              <a:t>MUST be Permittee (signature)</a:t>
            </a:r>
          </a:p>
          <a:p>
            <a:pPr eaLnBrk="1" fontAlgn="auto" hangingPunct="1">
              <a:lnSpc>
                <a:spcPct val="80000"/>
              </a:lnSpc>
              <a:spcAft>
                <a:spcPts val="0"/>
              </a:spcAft>
              <a:buFont typeface="Wingdings 3" charset="2"/>
              <a:buChar char=""/>
              <a:defRPr/>
            </a:pPr>
            <a:r>
              <a:rPr lang="en-US" altLang="en-US" sz="2400" b="1" dirty="0">
                <a:solidFill>
                  <a:srgbClr val="0000FF"/>
                </a:solidFill>
              </a:rPr>
              <a:t>Edit</a:t>
            </a:r>
          </a:p>
          <a:p>
            <a:pPr lvl="1" eaLnBrk="1" fontAlgn="auto" hangingPunct="1">
              <a:lnSpc>
                <a:spcPct val="80000"/>
              </a:lnSpc>
              <a:spcAft>
                <a:spcPts val="0"/>
              </a:spcAft>
              <a:buFont typeface="Wingdings 3" charset="2"/>
              <a:buChar char=""/>
              <a:defRPr/>
            </a:pPr>
            <a:r>
              <a:rPr lang="en-US" altLang="en-US" sz="2200" dirty="0">
                <a:solidFill>
                  <a:schemeClr val="tx1"/>
                </a:solidFill>
              </a:rPr>
              <a:t>ALL users</a:t>
            </a:r>
          </a:p>
          <a:p>
            <a:pPr eaLnBrk="1" fontAlgn="auto" hangingPunct="1">
              <a:lnSpc>
                <a:spcPct val="80000"/>
              </a:lnSpc>
              <a:spcAft>
                <a:spcPts val="0"/>
              </a:spcAft>
              <a:buFont typeface="Wingdings 3" charset="2"/>
              <a:buChar char=""/>
              <a:defRPr/>
            </a:pPr>
            <a:r>
              <a:rPr lang="en-US" altLang="en-US" sz="2400" b="1" dirty="0">
                <a:solidFill>
                  <a:srgbClr val="0000FF"/>
                </a:solidFill>
              </a:rPr>
              <a:t>View</a:t>
            </a:r>
          </a:p>
          <a:p>
            <a:pPr lvl="1" eaLnBrk="1" fontAlgn="auto" hangingPunct="1">
              <a:lnSpc>
                <a:spcPct val="80000"/>
              </a:lnSpc>
              <a:spcAft>
                <a:spcPts val="0"/>
              </a:spcAft>
              <a:buFont typeface="Wingdings 3" charset="2"/>
              <a:buChar char=""/>
              <a:defRPr/>
            </a:pPr>
            <a:r>
              <a:rPr lang="en-US" altLang="en-US" sz="2200" dirty="0">
                <a:solidFill>
                  <a:schemeClr val="tx1"/>
                </a:solidFill>
              </a:rPr>
              <a:t>ALL users</a:t>
            </a:r>
          </a:p>
        </p:txBody>
      </p:sp>
      <p:sp>
        <p:nvSpPr>
          <p:cNvPr id="86019" name="Slide Number Placeholder 1">
            <a:extLst>
              <a:ext uri="{FF2B5EF4-FFF2-40B4-BE49-F238E27FC236}">
                <a16:creationId xmlns:a16="http://schemas.microsoft.com/office/drawing/2014/main" id="{9ECE3657-B39B-4E2D-9EC8-E5707BE8D49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25F43C54-6E43-4687-A7BB-A709EE8C3CF7}" type="slidenum">
              <a:rPr lang="en-US" altLang="en-US" smtClean="0">
                <a:solidFill>
                  <a:schemeClr val="bg1"/>
                </a:solidFill>
              </a:rPr>
              <a:pPr fontAlgn="base">
                <a:spcBef>
                  <a:spcPct val="0"/>
                </a:spcBef>
                <a:spcAft>
                  <a:spcPct val="0"/>
                </a:spcAft>
                <a:buClrTx/>
                <a:buSzTx/>
                <a:buFontTx/>
                <a:buNone/>
              </a:pPr>
              <a:t>41</a:t>
            </a:fld>
            <a:endParaRPr lang="en-US" altLang="en-US" dirty="0">
              <a:solidFill>
                <a:schemeClr val="bg1"/>
              </a:solidFill>
            </a:endParaRPr>
          </a:p>
        </p:txBody>
      </p:sp>
      <p:sp>
        <p:nvSpPr>
          <p:cNvPr id="86020" name="Title 1">
            <a:extLst>
              <a:ext uri="{FF2B5EF4-FFF2-40B4-BE49-F238E27FC236}">
                <a16:creationId xmlns:a16="http://schemas.microsoft.com/office/drawing/2014/main" id="{AC7A9F19-6C7C-44E5-8285-4F7F930A60E3}"/>
              </a:ext>
            </a:extLst>
          </p:cNvPr>
          <p:cNvSpPr>
            <a:spLocks noGrp="1" noChangeArrowheads="1"/>
          </p:cNvSpPr>
          <p:nvPr>
            <p:ph type="title"/>
          </p:nvPr>
        </p:nvSpPr>
        <p:spPr>
          <a:xfrm>
            <a:off x="609600" y="671513"/>
            <a:ext cx="6345238" cy="709612"/>
          </a:xfrm>
        </p:spPr>
        <p:txBody>
          <a:bodyPr/>
          <a:lstStyle/>
          <a:p>
            <a:pPr eaLnBrk="1" hangingPunct="1"/>
            <a:r>
              <a:rPr lang="en-US" altLang="en-US" dirty="0"/>
              <a:t>User’s Roles in NetDMR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6EC86E6-EFE0-407B-A7C7-455135D203C7}"/>
              </a:ext>
            </a:extLst>
          </p:cNvPr>
          <p:cNvPicPr>
            <a:picLocks noGrp="1" noChangeAspect="1"/>
          </p:cNvPicPr>
          <p:nvPr>
            <p:ph idx="1"/>
          </p:nvPr>
        </p:nvPicPr>
        <p:blipFill>
          <a:blip r:embed="rId3"/>
          <a:stretch>
            <a:fillRect/>
          </a:stretch>
        </p:blipFill>
        <p:spPr>
          <a:xfrm>
            <a:off x="586154" y="2077740"/>
            <a:ext cx="8001000" cy="4756814"/>
          </a:xfrm>
          <a:prstGeom prst="rect">
            <a:avLst/>
          </a:prstGeom>
        </p:spPr>
      </p:pic>
      <p:sp>
        <p:nvSpPr>
          <p:cNvPr id="86019" name="Slide Number Placeholder 1">
            <a:extLst>
              <a:ext uri="{FF2B5EF4-FFF2-40B4-BE49-F238E27FC236}">
                <a16:creationId xmlns:a16="http://schemas.microsoft.com/office/drawing/2014/main" id="{9ECE3657-B39B-4E2D-9EC8-E5707BE8D49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25F43C54-6E43-4687-A7BB-A709EE8C3CF7}" type="slidenum">
              <a:rPr lang="en-US" altLang="en-US" smtClean="0">
                <a:solidFill>
                  <a:schemeClr val="bg1"/>
                </a:solidFill>
              </a:rPr>
              <a:pPr fontAlgn="base">
                <a:spcBef>
                  <a:spcPct val="0"/>
                </a:spcBef>
                <a:spcAft>
                  <a:spcPct val="0"/>
                </a:spcAft>
                <a:buClrTx/>
                <a:buSzTx/>
                <a:buFontTx/>
                <a:buNone/>
              </a:pPr>
              <a:t>42</a:t>
            </a:fld>
            <a:endParaRPr lang="en-US" altLang="en-US" dirty="0">
              <a:solidFill>
                <a:schemeClr val="bg1"/>
              </a:solidFill>
            </a:endParaRPr>
          </a:p>
        </p:txBody>
      </p:sp>
      <p:sp>
        <p:nvSpPr>
          <p:cNvPr id="86020" name="Title 1">
            <a:extLst>
              <a:ext uri="{FF2B5EF4-FFF2-40B4-BE49-F238E27FC236}">
                <a16:creationId xmlns:a16="http://schemas.microsoft.com/office/drawing/2014/main" id="{AC7A9F19-6C7C-44E5-8285-4F7F930A60E3}"/>
              </a:ext>
            </a:extLst>
          </p:cNvPr>
          <p:cNvSpPr>
            <a:spLocks noGrp="1" noChangeArrowheads="1"/>
          </p:cNvSpPr>
          <p:nvPr>
            <p:ph type="title"/>
          </p:nvPr>
        </p:nvSpPr>
        <p:spPr>
          <a:xfrm>
            <a:off x="609600" y="671513"/>
            <a:ext cx="6345238" cy="709612"/>
          </a:xfrm>
        </p:spPr>
        <p:txBody>
          <a:bodyPr/>
          <a:lstStyle/>
          <a:p>
            <a:pPr eaLnBrk="1" hangingPunct="1"/>
            <a:r>
              <a:rPr lang="en-US" altLang="en-US" dirty="0"/>
              <a:t>How Types and Roles are related</a:t>
            </a:r>
          </a:p>
        </p:txBody>
      </p:sp>
    </p:spTree>
    <p:extLst>
      <p:ext uri="{BB962C8B-B14F-4D97-AF65-F5344CB8AC3E}">
        <p14:creationId xmlns:p14="http://schemas.microsoft.com/office/powerpoint/2010/main" val="1347163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a:extLst>
              <a:ext uri="{FF2B5EF4-FFF2-40B4-BE49-F238E27FC236}">
                <a16:creationId xmlns:a16="http://schemas.microsoft.com/office/drawing/2014/main" id="{EC4E117E-A2F5-4C3D-B972-97B1295CEED4}"/>
              </a:ext>
            </a:extLst>
          </p:cNvPr>
          <p:cNvSpPr>
            <a:spLocks noGrp="1" noChangeArrowheads="1"/>
          </p:cNvSpPr>
          <p:nvPr>
            <p:ph idx="1"/>
          </p:nvPr>
        </p:nvSpPr>
        <p:spPr>
          <a:xfrm>
            <a:off x="228600" y="2209800"/>
            <a:ext cx="8555038" cy="3886200"/>
          </a:xfrm>
        </p:spPr>
        <p:txBody>
          <a:bodyPr rtlCol="0">
            <a:normAutofit/>
          </a:bodyPr>
          <a:lstStyle/>
          <a:p>
            <a:pPr indent="-283464" eaLnBrk="1" fontAlgn="auto" hangingPunct="1">
              <a:spcAft>
                <a:spcPts val="0"/>
              </a:spcAft>
              <a:buFont typeface="Wingdings 3" charset="2"/>
              <a:buChar char=""/>
              <a:defRPr/>
            </a:pPr>
            <a:r>
              <a:rPr lang="en-US" altLang="en-US" sz="2600" dirty="0">
                <a:solidFill>
                  <a:schemeClr val="tx1">
                    <a:lumMod val="75000"/>
                    <a:lumOff val="25000"/>
                  </a:schemeClr>
                </a:solidFill>
              </a:rPr>
              <a:t>You will be able to:</a:t>
            </a:r>
            <a:endParaRPr lang="en-US" altLang="en-US" sz="2400" dirty="0">
              <a:solidFill>
                <a:schemeClr val="tx1">
                  <a:lumMod val="75000"/>
                  <a:lumOff val="25000"/>
                </a:schemeClr>
              </a:solidFill>
            </a:endParaRPr>
          </a:p>
          <a:p>
            <a:pPr marL="687070" lvl="1" eaLnBrk="1" fontAlgn="auto" hangingPunct="1">
              <a:spcAft>
                <a:spcPts val="0"/>
              </a:spcAft>
              <a:buFont typeface="Wingdings 3" charset="2"/>
              <a:buChar char=""/>
              <a:defRPr/>
            </a:pPr>
            <a:r>
              <a:rPr lang="en-US" altLang="en-US" sz="2200" dirty="0">
                <a:solidFill>
                  <a:schemeClr val="tx1">
                    <a:lumMod val="75000"/>
                    <a:lumOff val="25000"/>
                  </a:schemeClr>
                </a:solidFill>
              </a:rPr>
              <a:t>Sign and submit the Subscriber Agreement</a:t>
            </a:r>
          </a:p>
          <a:p>
            <a:pPr marL="402336" lvl="1" indent="0" eaLnBrk="1" fontAlgn="auto" hangingPunct="1">
              <a:spcAft>
                <a:spcPts val="0"/>
              </a:spcAft>
              <a:buNone/>
              <a:defRPr/>
            </a:pPr>
            <a:endParaRPr lang="en-US" altLang="en-US" sz="2400" dirty="0">
              <a:solidFill>
                <a:schemeClr val="tx1">
                  <a:lumMod val="75000"/>
                  <a:lumOff val="25000"/>
                </a:schemeClr>
              </a:solidFill>
            </a:endParaRPr>
          </a:p>
          <a:p>
            <a:pPr marL="687070" lvl="1" eaLnBrk="1" fontAlgn="auto" hangingPunct="1">
              <a:spcAft>
                <a:spcPts val="0"/>
              </a:spcAft>
              <a:buFont typeface="Wingdings 3" charset="2"/>
              <a:buChar char=""/>
              <a:defRPr/>
            </a:pPr>
            <a:r>
              <a:rPr lang="en-US" altLang="en-US" sz="2200" dirty="0">
                <a:solidFill>
                  <a:schemeClr val="tx1">
                    <a:lumMod val="75000"/>
                    <a:lumOff val="25000"/>
                  </a:schemeClr>
                </a:solidFill>
              </a:rPr>
              <a:t>View, edit, import, sign and delete DMRs</a:t>
            </a:r>
          </a:p>
          <a:p>
            <a:pPr lvl="1" indent="-283464" eaLnBrk="1" fontAlgn="auto" hangingPunct="1">
              <a:spcAft>
                <a:spcPts val="0"/>
              </a:spcAft>
              <a:buFont typeface="Wingdings 3" charset="2"/>
              <a:buChar char=""/>
              <a:defRPr/>
            </a:pPr>
            <a:endParaRPr lang="en-US" altLang="en-US" sz="2400" dirty="0">
              <a:solidFill>
                <a:schemeClr val="tx1">
                  <a:lumMod val="75000"/>
                  <a:lumOff val="25000"/>
                </a:schemeClr>
              </a:solidFill>
            </a:endParaRPr>
          </a:p>
          <a:p>
            <a:pPr marL="687070" lvl="1" eaLnBrk="1" fontAlgn="auto" hangingPunct="1">
              <a:spcAft>
                <a:spcPts val="0"/>
              </a:spcAft>
              <a:buFont typeface="Wingdings 3" charset="2"/>
              <a:buChar char=""/>
              <a:defRPr/>
            </a:pPr>
            <a:r>
              <a:rPr lang="en-US" altLang="en-US" sz="2200" dirty="0">
                <a:solidFill>
                  <a:schemeClr val="tx1">
                    <a:lumMod val="75000"/>
                    <a:lumOff val="25000"/>
                  </a:schemeClr>
                </a:solidFill>
              </a:rPr>
              <a:t>Submit corrected DMRs – generate CORs</a:t>
            </a:r>
          </a:p>
          <a:p>
            <a:pPr lvl="1" indent="-283464" eaLnBrk="1" fontAlgn="auto" hangingPunct="1">
              <a:spcAft>
                <a:spcPts val="0"/>
              </a:spcAft>
              <a:buFont typeface="Wingdings 3" charset="2"/>
              <a:buChar char=""/>
              <a:defRPr/>
            </a:pPr>
            <a:endParaRPr lang="en-US" altLang="en-US" sz="2400" dirty="0">
              <a:solidFill>
                <a:schemeClr val="tx1">
                  <a:lumMod val="75000"/>
                  <a:lumOff val="25000"/>
                </a:schemeClr>
              </a:solidFill>
            </a:endParaRPr>
          </a:p>
          <a:p>
            <a:pPr marL="687070" lvl="1" eaLnBrk="1" fontAlgn="auto" hangingPunct="1">
              <a:spcAft>
                <a:spcPts val="0"/>
              </a:spcAft>
              <a:buFont typeface="Wingdings 3" charset="2"/>
              <a:buChar char=""/>
              <a:defRPr/>
            </a:pPr>
            <a:r>
              <a:rPr lang="en-US" altLang="en-US" sz="2200" dirty="0">
                <a:solidFill>
                  <a:schemeClr val="tx1">
                    <a:lumMod val="75000"/>
                    <a:lumOff val="25000"/>
                  </a:schemeClr>
                </a:solidFill>
              </a:rPr>
              <a:t>Initiate the repudiation of unauthorized DMRs </a:t>
            </a:r>
          </a:p>
          <a:p>
            <a:pPr marL="960120" lvl="2" eaLnBrk="1" fontAlgn="auto" hangingPunct="1">
              <a:spcAft>
                <a:spcPts val="0"/>
              </a:spcAft>
              <a:buFont typeface="Wingdings 3" charset="2"/>
              <a:buChar char=""/>
              <a:defRPr/>
            </a:pPr>
            <a:endParaRPr lang="en-US" altLang="en-US" sz="2000" dirty="0">
              <a:solidFill>
                <a:schemeClr val="tx1">
                  <a:lumMod val="75000"/>
                  <a:lumOff val="25000"/>
                </a:schemeClr>
              </a:solidFill>
            </a:endParaRPr>
          </a:p>
          <a:p>
            <a:pPr lvl="1" indent="-283464" eaLnBrk="1" fontAlgn="auto" hangingPunct="1">
              <a:spcAft>
                <a:spcPts val="0"/>
              </a:spcAft>
              <a:buFont typeface="Wingdings 3" charset="2"/>
              <a:buChar char=""/>
              <a:defRPr/>
            </a:pPr>
            <a:endParaRPr lang="en-US" altLang="en-US" sz="24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p:txBody>
      </p:sp>
      <p:sp>
        <p:nvSpPr>
          <p:cNvPr id="94211" name="Text Box 6">
            <a:extLst>
              <a:ext uri="{FF2B5EF4-FFF2-40B4-BE49-F238E27FC236}">
                <a16:creationId xmlns:a16="http://schemas.microsoft.com/office/drawing/2014/main" id="{0B7AA96C-14F5-4E8B-852E-FE2E19CBAA36}"/>
              </a:ext>
            </a:extLst>
          </p:cNvPr>
          <p:cNvSpPr txBox="1">
            <a:spLocks noChangeArrowheads="1"/>
          </p:cNvSpPr>
          <p:nvPr/>
        </p:nvSpPr>
        <p:spPr bwMode="auto">
          <a:xfrm>
            <a:off x="228600" y="6248400"/>
            <a:ext cx="7682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b="1" dirty="0">
                <a:solidFill>
                  <a:srgbClr val="0000FF"/>
                </a:solidFill>
                <a:latin typeface="Arial" panose="020B0604020202020204" pitchFamily="34" charset="0"/>
              </a:rPr>
              <a:t>Note:  ALL Signatory role automatically get Permit Administrator role</a:t>
            </a:r>
          </a:p>
        </p:txBody>
      </p:sp>
      <p:sp>
        <p:nvSpPr>
          <p:cNvPr id="94212" name="Slide Number Placeholder 1">
            <a:extLst>
              <a:ext uri="{FF2B5EF4-FFF2-40B4-BE49-F238E27FC236}">
                <a16:creationId xmlns:a16="http://schemas.microsoft.com/office/drawing/2014/main" id="{F94703D7-3B9E-4727-8D5F-B4FE23D7567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8A30FDCE-1B13-4A08-93E6-E4319EE730C6}" type="slidenum">
              <a:rPr lang="en-US" altLang="en-US" smtClean="0">
                <a:solidFill>
                  <a:schemeClr val="bg1"/>
                </a:solidFill>
              </a:rPr>
              <a:pPr fontAlgn="base">
                <a:spcBef>
                  <a:spcPct val="0"/>
                </a:spcBef>
                <a:spcAft>
                  <a:spcPct val="0"/>
                </a:spcAft>
                <a:buClrTx/>
                <a:buSzTx/>
                <a:buFontTx/>
                <a:buNone/>
              </a:pPr>
              <a:t>43</a:t>
            </a:fld>
            <a:endParaRPr lang="en-US" altLang="en-US" dirty="0">
              <a:solidFill>
                <a:schemeClr val="bg1"/>
              </a:solidFill>
            </a:endParaRPr>
          </a:p>
        </p:txBody>
      </p:sp>
      <p:sp>
        <p:nvSpPr>
          <p:cNvPr id="94213" name="Title 1">
            <a:extLst>
              <a:ext uri="{FF2B5EF4-FFF2-40B4-BE49-F238E27FC236}">
                <a16:creationId xmlns:a16="http://schemas.microsoft.com/office/drawing/2014/main" id="{64D62EA2-1A59-4BE8-B55D-865655B4BFEB}"/>
              </a:ext>
            </a:extLst>
          </p:cNvPr>
          <p:cNvSpPr>
            <a:spLocks noGrp="1" noChangeArrowheads="1"/>
          </p:cNvSpPr>
          <p:nvPr>
            <p:ph type="title"/>
          </p:nvPr>
        </p:nvSpPr>
        <p:spPr>
          <a:xfrm>
            <a:off x="609600" y="671513"/>
            <a:ext cx="6345238" cy="709612"/>
          </a:xfrm>
        </p:spPr>
        <p:txBody>
          <a:bodyPr/>
          <a:lstStyle/>
          <a:p>
            <a:pPr eaLnBrk="1" hangingPunct="1"/>
            <a:r>
              <a:rPr lang="en-US" altLang="en-US" dirty="0"/>
              <a:t>Signatory Role</a:t>
            </a:r>
            <a:br>
              <a:rPr lang="en-US" altLang="en-US" dirty="0"/>
            </a:br>
            <a:r>
              <a:rPr lang="en-US" altLang="en-US" dirty="0"/>
              <a:t>(Permittee (</a:t>
            </a:r>
            <a:r>
              <a:rPr lang="en-US" altLang="en-US" b="1" dirty="0"/>
              <a:t>signature</a:t>
            </a:r>
            <a:r>
              <a:rPr lang="en-US" altLang="en-US" dirty="0"/>
              <a:t>) User)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0FF53B6E-E852-48D3-87FB-4A122CAB9B4B}"/>
              </a:ext>
            </a:extLst>
          </p:cNvPr>
          <p:cNvSpPr>
            <a:spLocks noGrp="1" noChangeArrowheads="1"/>
          </p:cNvSpPr>
          <p:nvPr>
            <p:ph idx="1"/>
          </p:nvPr>
        </p:nvSpPr>
        <p:spPr>
          <a:xfrm>
            <a:off x="304801" y="2209800"/>
            <a:ext cx="8534400" cy="4648200"/>
          </a:xfrm>
        </p:spPr>
        <p:txBody>
          <a:bodyPr rtlCol="0">
            <a:normAutofit fontScale="92500"/>
          </a:bodyPr>
          <a:lstStyle/>
          <a:p>
            <a:pPr indent="-283464" eaLnBrk="1" fontAlgn="auto" hangingPunct="1">
              <a:lnSpc>
                <a:spcPct val="90000"/>
              </a:lnSpc>
              <a:spcAft>
                <a:spcPts val="0"/>
              </a:spcAft>
              <a:buFont typeface="Wingdings 3" charset="2"/>
              <a:buChar char=""/>
              <a:defRPr/>
            </a:pPr>
            <a:r>
              <a:rPr lang="en-US" altLang="en-US" sz="2600" dirty="0">
                <a:solidFill>
                  <a:schemeClr val="tx1">
                    <a:lumMod val="75000"/>
                    <a:lumOff val="25000"/>
                  </a:schemeClr>
                </a:solidFill>
              </a:rPr>
              <a:t>Manage Access for their NPDES permit(s)</a:t>
            </a:r>
          </a:p>
          <a:p>
            <a:pPr marL="687070" lvl="1"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Permit Administrator</a:t>
            </a:r>
          </a:p>
          <a:p>
            <a:pPr marL="687070" lvl="1"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Edit</a:t>
            </a:r>
          </a:p>
          <a:p>
            <a:pPr marL="687070" lvl="1"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View  (DMRs and CORs)</a:t>
            </a:r>
          </a:p>
          <a:p>
            <a:pPr marL="687070" lvl="1"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Approve Regulatory personnel requesting view partial DMRs </a:t>
            </a:r>
          </a:p>
          <a:p>
            <a:pPr lvl="1" indent="-283464" eaLnBrk="1" fontAlgn="auto" hangingPunct="1">
              <a:lnSpc>
                <a:spcPct val="90000"/>
              </a:lnSpc>
              <a:spcAft>
                <a:spcPts val="0"/>
              </a:spcAft>
              <a:buFont typeface="Wingdings 3" charset="2"/>
              <a:buChar char=""/>
              <a:defRPr/>
            </a:pPr>
            <a:endParaRPr lang="en-US" altLang="en-US" sz="2400" dirty="0">
              <a:solidFill>
                <a:schemeClr val="tx1">
                  <a:lumMod val="75000"/>
                  <a:lumOff val="25000"/>
                </a:schemeClr>
              </a:solidFill>
            </a:endParaRPr>
          </a:p>
          <a:p>
            <a:pPr indent="-283464" eaLnBrk="1" fontAlgn="auto" hangingPunct="1">
              <a:lnSpc>
                <a:spcPct val="90000"/>
              </a:lnSpc>
              <a:spcAft>
                <a:spcPts val="0"/>
              </a:spcAft>
              <a:buFont typeface="Wingdings 3" charset="2"/>
              <a:buChar char=""/>
              <a:defRPr/>
            </a:pPr>
            <a:r>
              <a:rPr lang="en-US" altLang="en-US" sz="2600" dirty="0">
                <a:solidFill>
                  <a:schemeClr val="tx1">
                    <a:lumMod val="75000"/>
                    <a:lumOff val="25000"/>
                  </a:schemeClr>
                </a:solidFill>
              </a:rPr>
              <a:t>To edit, import, refresh, and delete DMRs </a:t>
            </a:r>
          </a:p>
          <a:p>
            <a:pPr marL="687070" lvl="1"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Request “Signatory” or “Edit” role</a:t>
            </a:r>
          </a:p>
          <a:p>
            <a:pPr marL="960120" lvl="2" eaLnBrk="1" fontAlgn="auto" hangingPunct="1">
              <a:lnSpc>
                <a:spcPct val="90000"/>
              </a:lnSpc>
              <a:spcAft>
                <a:spcPts val="0"/>
              </a:spcAft>
              <a:buFont typeface="Wingdings 3" charset="2"/>
              <a:buChar char=""/>
              <a:defRPr/>
            </a:pPr>
            <a:endParaRPr lang="en-US" altLang="en-US" sz="2000" dirty="0">
              <a:solidFill>
                <a:schemeClr val="tx1">
                  <a:lumMod val="75000"/>
                  <a:lumOff val="25000"/>
                </a:schemeClr>
              </a:solidFill>
            </a:endParaRPr>
          </a:p>
          <a:p>
            <a:pPr indent="-283464" eaLnBrk="1" fontAlgn="auto" hangingPunct="1">
              <a:lnSpc>
                <a:spcPct val="90000"/>
              </a:lnSpc>
              <a:spcAft>
                <a:spcPts val="0"/>
              </a:spcAft>
              <a:buFont typeface="Wingdings 3" charset="2"/>
              <a:buChar char=""/>
              <a:defRPr/>
            </a:pPr>
            <a:r>
              <a:rPr lang="en-US" altLang="en-US" sz="2600" dirty="0">
                <a:solidFill>
                  <a:schemeClr val="tx1">
                    <a:lumMod val="75000"/>
                    <a:lumOff val="25000"/>
                  </a:schemeClr>
                </a:solidFill>
              </a:rPr>
              <a:t>To Sign DMRs</a:t>
            </a:r>
          </a:p>
          <a:p>
            <a:pPr marL="687070" lvl="1" eaLnBrk="1" fontAlgn="auto" hangingPunct="1">
              <a:lnSpc>
                <a:spcPct val="90000"/>
              </a:lnSpc>
              <a:spcAft>
                <a:spcPts val="0"/>
              </a:spcAft>
              <a:buFont typeface="Wingdings 3" charset="2"/>
              <a:buChar char=""/>
              <a:defRPr/>
            </a:pPr>
            <a:r>
              <a:rPr lang="en-US" altLang="en-US" sz="2200" dirty="0">
                <a:solidFill>
                  <a:schemeClr val="tx1">
                    <a:lumMod val="75000"/>
                    <a:lumOff val="25000"/>
                  </a:schemeClr>
                </a:solidFill>
              </a:rPr>
              <a:t>Request “Signatory” role</a:t>
            </a:r>
          </a:p>
          <a:p>
            <a:pPr lvl="1" indent="-283464" eaLnBrk="1" fontAlgn="auto" hangingPunct="1">
              <a:lnSpc>
                <a:spcPct val="90000"/>
              </a:lnSpc>
              <a:spcAft>
                <a:spcPts val="0"/>
              </a:spcAft>
              <a:buFont typeface="Wingdings 3" charset="2"/>
              <a:buChar char=""/>
              <a:defRPr/>
            </a:pPr>
            <a:endParaRPr lang="en-US" altLang="en-US" sz="2400" dirty="0">
              <a:solidFill>
                <a:schemeClr val="tx1">
                  <a:lumMod val="75000"/>
                  <a:lumOff val="25000"/>
                </a:schemeClr>
              </a:solidFill>
            </a:endParaRPr>
          </a:p>
        </p:txBody>
      </p:sp>
      <p:sp>
        <p:nvSpPr>
          <p:cNvPr id="102403" name="Slide Number Placeholder 1">
            <a:extLst>
              <a:ext uri="{FF2B5EF4-FFF2-40B4-BE49-F238E27FC236}">
                <a16:creationId xmlns:a16="http://schemas.microsoft.com/office/drawing/2014/main" id="{794B888A-7186-41CC-8AA5-34191D2C906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0459F1C4-3D0E-4FF7-B1B9-8CD42F329E67}" type="slidenum">
              <a:rPr lang="en-US" altLang="en-US" smtClean="0">
                <a:solidFill>
                  <a:schemeClr val="bg1"/>
                </a:solidFill>
              </a:rPr>
              <a:pPr fontAlgn="base">
                <a:spcBef>
                  <a:spcPct val="0"/>
                </a:spcBef>
                <a:spcAft>
                  <a:spcPct val="0"/>
                </a:spcAft>
                <a:buClrTx/>
                <a:buSzTx/>
                <a:buFontTx/>
                <a:buNone/>
              </a:pPr>
              <a:t>44</a:t>
            </a:fld>
            <a:endParaRPr lang="en-US" altLang="en-US" dirty="0">
              <a:solidFill>
                <a:schemeClr val="bg1"/>
              </a:solidFill>
            </a:endParaRPr>
          </a:p>
        </p:txBody>
      </p:sp>
      <p:sp>
        <p:nvSpPr>
          <p:cNvPr id="102404" name="Title 1">
            <a:extLst>
              <a:ext uri="{FF2B5EF4-FFF2-40B4-BE49-F238E27FC236}">
                <a16:creationId xmlns:a16="http://schemas.microsoft.com/office/drawing/2014/main" id="{D6EC948E-3D78-431A-A835-22802B0A84F5}"/>
              </a:ext>
            </a:extLst>
          </p:cNvPr>
          <p:cNvSpPr>
            <a:spLocks noGrp="1" noChangeArrowheads="1"/>
          </p:cNvSpPr>
          <p:nvPr>
            <p:ph type="title"/>
          </p:nvPr>
        </p:nvSpPr>
        <p:spPr>
          <a:xfrm>
            <a:off x="609600" y="671513"/>
            <a:ext cx="6705600" cy="709612"/>
          </a:xfrm>
        </p:spPr>
        <p:txBody>
          <a:bodyPr/>
          <a:lstStyle/>
          <a:p>
            <a:pPr eaLnBrk="1" hangingPunct="1"/>
            <a:r>
              <a:rPr lang="en-US" altLang="en-US" dirty="0"/>
              <a:t>Permit Administrator Role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1FDA0-914E-409F-936E-E0C974A8E553}"/>
              </a:ext>
            </a:extLst>
          </p:cNvPr>
          <p:cNvSpPr>
            <a:spLocks noGrp="1"/>
          </p:cNvSpPr>
          <p:nvPr>
            <p:ph type="ctrTitle"/>
          </p:nvPr>
        </p:nvSpPr>
        <p:spPr>
          <a:xfrm>
            <a:off x="1600200" y="2590800"/>
            <a:ext cx="6078538" cy="1447800"/>
          </a:xfrm>
        </p:spPr>
        <p:txBody>
          <a:bodyPr/>
          <a:lstStyle/>
          <a:p>
            <a:pPr algn="ctr"/>
            <a:r>
              <a:rPr lang="en-US" dirty="0"/>
              <a:t>Preparing for NetDMR</a:t>
            </a:r>
          </a:p>
        </p:txBody>
      </p:sp>
      <p:sp>
        <p:nvSpPr>
          <p:cNvPr id="78850" name="Rectangle 2">
            <a:extLst>
              <a:ext uri="{FF2B5EF4-FFF2-40B4-BE49-F238E27FC236}">
                <a16:creationId xmlns:a16="http://schemas.microsoft.com/office/drawing/2014/main" id="{7F21543E-DCDC-4484-B2B2-F75E5A0AFCD2}"/>
              </a:ext>
            </a:extLst>
          </p:cNvPr>
          <p:cNvSpPr>
            <a:spLocks noGrp="1" noChangeArrowheads="1"/>
          </p:cNvSpPr>
          <p:nvPr>
            <p:ph type="subTitle" idx="1"/>
          </p:nvPr>
        </p:nvSpPr>
        <p:spPr/>
        <p:txBody>
          <a:bodyPr/>
          <a:lstStyle/>
          <a:p>
            <a:pPr marL="0" indent="0" eaLnBrk="1" hangingPunct="1">
              <a:lnSpc>
                <a:spcPct val="90000"/>
              </a:lnSpc>
              <a:buNone/>
            </a:pPr>
            <a:r>
              <a:rPr lang="en-US" altLang="en-US" sz="2400" dirty="0"/>
              <a:t> </a:t>
            </a:r>
          </a:p>
        </p:txBody>
      </p:sp>
      <p:sp>
        <p:nvSpPr>
          <p:cNvPr id="78852" name="Slide Number Placeholder 1">
            <a:extLst>
              <a:ext uri="{FF2B5EF4-FFF2-40B4-BE49-F238E27FC236}">
                <a16:creationId xmlns:a16="http://schemas.microsoft.com/office/drawing/2014/main" id="{65E7868B-318E-4F65-B417-4DCD36C8C87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3C01C333-04A1-49A4-9ADF-90F0F443BD9A}" type="slidenum">
              <a:rPr lang="en-US" altLang="en-US" smtClean="0">
                <a:solidFill>
                  <a:schemeClr val="bg1"/>
                </a:solidFill>
              </a:rPr>
              <a:pPr fontAlgn="base">
                <a:spcBef>
                  <a:spcPct val="0"/>
                </a:spcBef>
                <a:spcAft>
                  <a:spcPct val="0"/>
                </a:spcAft>
                <a:buClrTx/>
                <a:buSzTx/>
                <a:buFontTx/>
                <a:buNone/>
              </a:pPr>
              <a:t>45</a:t>
            </a:fld>
            <a:endParaRPr lang="en-US" altLang="en-US" dirty="0">
              <a:solidFill>
                <a:schemeClr val="bg1"/>
              </a:solidFill>
            </a:endParaRPr>
          </a:p>
        </p:txBody>
      </p:sp>
    </p:spTree>
    <p:extLst>
      <p:ext uri="{BB962C8B-B14F-4D97-AF65-F5344CB8AC3E}">
        <p14:creationId xmlns:p14="http://schemas.microsoft.com/office/powerpoint/2010/main" val="2308328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a:extLst>
              <a:ext uri="{FF2B5EF4-FFF2-40B4-BE49-F238E27FC236}">
                <a16:creationId xmlns:a16="http://schemas.microsoft.com/office/drawing/2014/main" id="{B6C2C547-4F9B-42EC-8D39-92629BD161E8}"/>
              </a:ext>
            </a:extLst>
          </p:cNvPr>
          <p:cNvSpPr>
            <a:spLocks noGrp="1" noChangeArrowheads="1"/>
          </p:cNvSpPr>
          <p:nvPr>
            <p:ph idx="1"/>
          </p:nvPr>
        </p:nvSpPr>
        <p:spPr>
          <a:xfrm>
            <a:off x="457200" y="2286000"/>
            <a:ext cx="8305800" cy="4068763"/>
          </a:xfrm>
        </p:spPr>
        <p:txBody>
          <a:bodyPr/>
          <a:lstStyle/>
          <a:p>
            <a:pPr eaLnBrk="1" hangingPunct="1">
              <a:lnSpc>
                <a:spcPct val="90000"/>
              </a:lnSpc>
            </a:pPr>
            <a:r>
              <a:rPr lang="en-US" altLang="en-US" dirty="0"/>
              <a:t>Determine who will be your </a:t>
            </a:r>
            <a:r>
              <a:rPr lang="en-US" altLang="en-US" b="1" dirty="0"/>
              <a:t>initial</a:t>
            </a:r>
            <a:r>
              <a:rPr lang="en-US" altLang="en-US" dirty="0"/>
              <a:t> Signatory with Permit Administrator role</a:t>
            </a:r>
          </a:p>
          <a:p>
            <a:pPr eaLnBrk="1" hangingPunct="1">
              <a:lnSpc>
                <a:spcPct val="90000"/>
              </a:lnSpc>
            </a:pPr>
            <a:endParaRPr lang="en-US" altLang="en-US" dirty="0"/>
          </a:p>
          <a:p>
            <a:pPr lvl="1" eaLnBrk="1" hangingPunct="1">
              <a:lnSpc>
                <a:spcPct val="90000"/>
              </a:lnSpc>
            </a:pPr>
            <a:r>
              <a:rPr lang="en-US" altLang="en-US" sz="1800" dirty="0"/>
              <a:t>This person should log on first</a:t>
            </a:r>
          </a:p>
          <a:p>
            <a:pPr lvl="2" eaLnBrk="1" hangingPunct="1">
              <a:lnSpc>
                <a:spcPct val="90000"/>
              </a:lnSpc>
            </a:pPr>
            <a:r>
              <a:rPr lang="en-US" altLang="en-US" sz="1800" dirty="0"/>
              <a:t>Create account, finalize account, request access</a:t>
            </a:r>
          </a:p>
          <a:p>
            <a:pPr lvl="2" eaLnBrk="1" hangingPunct="1">
              <a:lnSpc>
                <a:spcPct val="90000"/>
              </a:lnSpc>
            </a:pPr>
            <a:r>
              <a:rPr lang="en-US" altLang="en-US" sz="1800" dirty="0"/>
              <a:t>Verify that Regulatory Agency approved</a:t>
            </a:r>
          </a:p>
          <a:p>
            <a:pPr lvl="1" eaLnBrk="1" hangingPunct="1">
              <a:lnSpc>
                <a:spcPct val="90000"/>
              </a:lnSpc>
            </a:pPr>
            <a:endParaRPr lang="en-US" altLang="en-US" sz="2800" dirty="0"/>
          </a:p>
          <a:p>
            <a:pPr eaLnBrk="1" hangingPunct="1">
              <a:lnSpc>
                <a:spcPct val="90000"/>
              </a:lnSpc>
            </a:pPr>
            <a:r>
              <a:rPr lang="en-US" altLang="en-US" dirty="0"/>
              <a:t>Identify others at your facility that would need the Edit, Permit Administrator, View or Signatory role(s) </a:t>
            </a:r>
          </a:p>
          <a:p>
            <a:pPr lvl="1" eaLnBrk="1" hangingPunct="1">
              <a:lnSpc>
                <a:spcPct val="90000"/>
              </a:lnSpc>
            </a:pPr>
            <a:endParaRPr lang="en-US" altLang="en-US" b="1" dirty="0">
              <a:solidFill>
                <a:srgbClr val="FF6600"/>
              </a:solidFill>
            </a:endParaRPr>
          </a:p>
          <a:p>
            <a:pPr lvl="1" eaLnBrk="1" hangingPunct="1">
              <a:lnSpc>
                <a:spcPct val="90000"/>
              </a:lnSpc>
            </a:pPr>
            <a:r>
              <a:rPr lang="en-US" altLang="en-US" b="1" dirty="0">
                <a:solidFill>
                  <a:srgbClr val="FF6600"/>
                </a:solidFill>
              </a:rPr>
              <a:t>Other users will have to wait to request access after 1</a:t>
            </a:r>
            <a:r>
              <a:rPr lang="en-US" altLang="en-US" b="1" baseline="30000" dirty="0">
                <a:solidFill>
                  <a:srgbClr val="FF6600"/>
                </a:solidFill>
              </a:rPr>
              <a:t>st</a:t>
            </a:r>
            <a:r>
              <a:rPr lang="en-US" altLang="en-US" b="1" dirty="0">
                <a:solidFill>
                  <a:srgbClr val="FF6600"/>
                </a:solidFill>
              </a:rPr>
              <a:t> Signatory is approved</a:t>
            </a:r>
          </a:p>
          <a:p>
            <a:pPr lvl="1" eaLnBrk="1" hangingPunct="1">
              <a:lnSpc>
                <a:spcPct val="90000"/>
              </a:lnSpc>
            </a:pPr>
            <a:endParaRPr lang="en-US" altLang="en-US" sz="2800" b="1" dirty="0">
              <a:solidFill>
                <a:srgbClr val="FF6600"/>
              </a:solidFill>
            </a:endParaRPr>
          </a:p>
          <a:p>
            <a:pPr lvl="3" eaLnBrk="1" hangingPunct="1">
              <a:lnSpc>
                <a:spcPct val="90000"/>
              </a:lnSpc>
            </a:pPr>
            <a:endParaRPr lang="en-US" altLang="en-US" dirty="0"/>
          </a:p>
          <a:p>
            <a:pPr lvl="2" eaLnBrk="1" hangingPunct="1">
              <a:lnSpc>
                <a:spcPct val="90000"/>
              </a:lnSpc>
            </a:pPr>
            <a:endParaRPr lang="en-US" altLang="en-US" dirty="0"/>
          </a:p>
          <a:p>
            <a:pPr lvl="3" eaLnBrk="1" hangingPunct="1">
              <a:lnSpc>
                <a:spcPct val="90000"/>
              </a:lnSpc>
            </a:pPr>
            <a:endParaRPr lang="en-US" altLang="en-US" dirty="0"/>
          </a:p>
          <a:p>
            <a:pPr lvl="2" eaLnBrk="1" hangingPunct="1">
              <a:lnSpc>
                <a:spcPct val="90000"/>
              </a:lnSpc>
            </a:pPr>
            <a:endParaRPr lang="en-US" altLang="en-US" dirty="0"/>
          </a:p>
          <a:p>
            <a:pPr lvl="2" eaLnBrk="1" hangingPunct="1">
              <a:lnSpc>
                <a:spcPct val="90000"/>
              </a:lnSpc>
              <a:buFontTx/>
              <a:buNone/>
            </a:pPr>
            <a:endParaRPr lang="en-US" altLang="en-US" dirty="0"/>
          </a:p>
          <a:p>
            <a:pPr lvl="3" eaLnBrk="1" hangingPunct="1">
              <a:lnSpc>
                <a:spcPct val="90000"/>
              </a:lnSpc>
            </a:pPr>
            <a:endParaRPr lang="en-US" altLang="en-US" dirty="0"/>
          </a:p>
          <a:p>
            <a:pPr lvl="2" eaLnBrk="1" hangingPunct="1">
              <a:lnSpc>
                <a:spcPct val="90000"/>
              </a:lnSpc>
            </a:pPr>
            <a:endParaRPr lang="en-US" altLang="en-US" dirty="0"/>
          </a:p>
          <a:p>
            <a:pPr lvl="1" eaLnBrk="1" hangingPunct="1">
              <a:lnSpc>
                <a:spcPct val="90000"/>
              </a:lnSpc>
            </a:pPr>
            <a:endParaRPr lang="en-US" altLang="en-US" dirty="0"/>
          </a:p>
          <a:p>
            <a:pPr eaLnBrk="1" hangingPunct="1">
              <a:lnSpc>
                <a:spcPct val="90000"/>
              </a:lnSpc>
              <a:buFontTx/>
              <a:buNone/>
            </a:pPr>
            <a:endParaRPr lang="en-US" altLang="en-US" sz="2800" dirty="0"/>
          </a:p>
        </p:txBody>
      </p:sp>
      <p:sp>
        <p:nvSpPr>
          <p:cNvPr id="106499" name="Slide Number Placeholder 1">
            <a:extLst>
              <a:ext uri="{FF2B5EF4-FFF2-40B4-BE49-F238E27FC236}">
                <a16:creationId xmlns:a16="http://schemas.microsoft.com/office/drawing/2014/main" id="{1144A535-405B-45B1-B31E-26A62A2720D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42B96D76-385B-45B2-B3EB-E148B1C0CAA0}" type="slidenum">
              <a:rPr lang="en-US" altLang="en-US" smtClean="0">
                <a:solidFill>
                  <a:schemeClr val="bg1"/>
                </a:solidFill>
              </a:rPr>
              <a:pPr fontAlgn="base">
                <a:spcBef>
                  <a:spcPct val="0"/>
                </a:spcBef>
                <a:spcAft>
                  <a:spcPct val="0"/>
                </a:spcAft>
                <a:buClrTx/>
                <a:buSzTx/>
                <a:buFontTx/>
                <a:buNone/>
              </a:pPr>
              <a:t>46</a:t>
            </a:fld>
            <a:endParaRPr lang="en-US" altLang="en-US" dirty="0">
              <a:solidFill>
                <a:schemeClr val="bg1"/>
              </a:solidFill>
            </a:endParaRPr>
          </a:p>
        </p:txBody>
      </p:sp>
      <p:sp>
        <p:nvSpPr>
          <p:cNvPr id="106500" name="Title 1">
            <a:extLst>
              <a:ext uri="{FF2B5EF4-FFF2-40B4-BE49-F238E27FC236}">
                <a16:creationId xmlns:a16="http://schemas.microsoft.com/office/drawing/2014/main" id="{E8B646DB-24C4-4355-8A81-0E6D28232DE3}"/>
              </a:ext>
            </a:extLst>
          </p:cNvPr>
          <p:cNvSpPr>
            <a:spLocks noGrp="1" noChangeArrowheads="1"/>
          </p:cNvSpPr>
          <p:nvPr>
            <p:ph type="title"/>
          </p:nvPr>
        </p:nvSpPr>
        <p:spPr>
          <a:xfrm>
            <a:off x="609600" y="671513"/>
            <a:ext cx="6705600" cy="709612"/>
          </a:xfrm>
        </p:spPr>
        <p:txBody>
          <a:bodyPr/>
          <a:lstStyle/>
          <a:p>
            <a:pPr eaLnBrk="1" hangingPunct="1"/>
            <a:r>
              <a:rPr lang="en-US" altLang="en-US" dirty="0"/>
              <a:t>First Steps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a:extLst>
              <a:ext uri="{FF2B5EF4-FFF2-40B4-BE49-F238E27FC236}">
                <a16:creationId xmlns:a16="http://schemas.microsoft.com/office/drawing/2014/main" id="{E132B92A-19FE-47C2-AA36-F6E420611E42}"/>
              </a:ext>
            </a:extLst>
          </p:cNvPr>
          <p:cNvSpPr>
            <a:spLocks noGrp="1" noChangeArrowheads="1"/>
          </p:cNvSpPr>
          <p:nvPr>
            <p:ph idx="1"/>
          </p:nvPr>
        </p:nvSpPr>
        <p:spPr>
          <a:xfrm>
            <a:off x="457200" y="2286000"/>
            <a:ext cx="8153400" cy="4343400"/>
          </a:xfrm>
        </p:spPr>
        <p:txBody>
          <a:bodyPr rtlCol="0">
            <a:normAutofit/>
          </a:bodyPr>
          <a:lstStyle/>
          <a:p>
            <a:pPr marL="533400" indent="-533400" eaLnBrk="1" fontAlgn="auto" hangingPunct="1">
              <a:lnSpc>
                <a:spcPct val="80000"/>
              </a:lnSpc>
              <a:spcAft>
                <a:spcPts val="0"/>
              </a:spcAft>
              <a:buFont typeface="Wingdings 3" charset="2"/>
              <a:buChar char=""/>
              <a:defRPr/>
            </a:pPr>
            <a:r>
              <a:rPr lang="en-US" altLang="en-US" sz="2200" b="1" dirty="0">
                <a:solidFill>
                  <a:schemeClr val="tx1">
                    <a:lumMod val="75000"/>
                    <a:lumOff val="25000"/>
                  </a:schemeClr>
                </a:solidFill>
              </a:rPr>
              <a:t>Initial Signatory request from your facility</a:t>
            </a:r>
          </a:p>
          <a:p>
            <a:pPr marL="914400" lvl="1" indent="-457200" eaLnBrk="1" fontAlgn="auto" hangingPunct="1">
              <a:lnSpc>
                <a:spcPct val="80000"/>
              </a:lnSpc>
              <a:spcAft>
                <a:spcPts val="0"/>
              </a:spcAft>
              <a:buFont typeface="Wingdings 3" charset="2"/>
              <a:buChar char=""/>
              <a:defRPr/>
            </a:pPr>
            <a:r>
              <a:rPr lang="en-US" altLang="en-US" sz="2200" dirty="0">
                <a:solidFill>
                  <a:schemeClr val="tx1">
                    <a:lumMod val="75000"/>
                    <a:lumOff val="25000"/>
                  </a:schemeClr>
                </a:solidFill>
              </a:rPr>
              <a:t>Will have Signatory and Permit Administrator roles automatically</a:t>
            </a:r>
          </a:p>
          <a:p>
            <a:pPr marL="914400" lvl="1" indent="-457200" eaLnBrk="1" fontAlgn="auto" hangingPunct="1">
              <a:lnSpc>
                <a:spcPct val="80000"/>
              </a:lnSpc>
              <a:spcAft>
                <a:spcPts val="0"/>
              </a:spcAft>
              <a:buFont typeface="Wingdings 3" charset="2"/>
              <a:buChar char=""/>
              <a:defRPr/>
            </a:pPr>
            <a:endParaRPr lang="en-US" altLang="en-US" sz="2200" dirty="0">
              <a:solidFill>
                <a:schemeClr val="tx1">
                  <a:lumMod val="75000"/>
                  <a:lumOff val="25000"/>
                </a:schemeClr>
              </a:solidFill>
            </a:endParaRPr>
          </a:p>
          <a:p>
            <a:pPr marL="533400" indent="-533400" eaLnBrk="1" fontAlgn="auto" hangingPunct="1">
              <a:lnSpc>
                <a:spcPct val="80000"/>
              </a:lnSpc>
              <a:spcAft>
                <a:spcPts val="0"/>
              </a:spcAft>
              <a:buFont typeface="Wingdings 3" charset="2"/>
              <a:buChar char=""/>
              <a:defRPr/>
            </a:pPr>
            <a:r>
              <a:rPr lang="en-US" altLang="en-US" sz="2200" b="1" dirty="0">
                <a:solidFill>
                  <a:schemeClr val="tx1">
                    <a:lumMod val="75000"/>
                    <a:lumOff val="25000"/>
                  </a:schemeClr>
                </a:solidFill>
              </a:rPr>
              <a:t>Others at your company can apply for one or more roles</a:t>
            </a:r>
          </a:p>
          <a:p>
            <a:pPr marL="914400" lvl="1" indent="-457200" eaLnBrk="1" fontAlgn="auto" hangingPunct="1">
              <a:lnSpc>
                <a:spcPct val="80000"/>
              </a:lnSpc>
              <a:spcAft>
                <a:spcPts val="0"/>
              </a:spcAft>
              <a:buFont typeface="Wingdings 3" charset="2"/>
              <a:buChar char=""/>
              <a:defRPr/>
            </a:pPr>
            <a:r>
              <a:rPr lang="en-US" altLang="en-US" sz="2200" b="1" dirty="0">
                <a:solidFill>
                  <a:schemeClr val="tx1">
                    <a:lumMod val="75000"/>
                    <a:lumOff val="25000"/>
                  </a:schemeClr>
                </a:solidFill>
              </a:rPr>
              <a:t>Signatory, Permit Administrator role, Edit, or View role</a:t>
            </a:r>
          </a:p>
          <a:p>
            <a:pPr marL="1295400" lvl="2" indent="-381000" eaLnBrk="1" fontAlgn="auto" hangingPunct="1">
              <a:lnSpc>
                <a:spcPct val="80000"/>
              </a:lnSpc>
              <a:spcAft>
                <a:spcPts val="0"/>
              </a:spcAft>
              <a:buFont typeface="Wingdings 3" charset="2"/>
              <a:buChar char=""/>
              <a:defRPr/>
            </a:pPr>
            <a:r>
              <a:rPr lang="en-US" altLang="en-US" sz="2200" b="1" dirty="0">
                <a:solidFill>
                  <a:schemeClr val="tx1">
                    <a:lumMod val="75000"/>
                    <a:lumOff val="25000"/>
                  </a:schemeClr>
                </a:solidFill>
              </a:rPr>
              <a:t>(After Initial Signatory is approved)</a:t>
            </a:r>
          </a:p>
          <a:p>
            <a:pPr marL="1295400" lvl="2" indent="-381000" eaLnBrk="1" fontAlgn="auto" hangingPunct="1">
              <a:lnSpc>
                <a:spcPct val="80000"/>
              </a:lnSpc>
              <a:spcAft>
                <a:spcPts val="0"/>
              </a:spcAft>
              <a:buFont typeface="Wingdings 3" charset="2"/>
              <a:buChar char=""/>
              <a:defRPr/>
            </a:pPr>
            <a:r>
              <a:rPr lang="en-US" altLang="en-US" sz="2200" dirty="0">
                <a:solidFill>
                  <a:schemeClr val="tx1">
                    <a:lumMod val="75000"/>
                    <a:lumOff val="25000"/>
                  </a:schemeClr>
                </a:solidFill>
              </a:rPr>
              <a:t>Permit Administrators can grant access for anyone with Permit Administrator, Edit or View roles</a:t>
            </a:r>
          </a:p>
          <a:p>
            <a:pPr marL="1295400" lvl="2" indent="-381000" eaLnBrk="1" fontAlgn="auto" hangingPunct="1">
              <a:lnSpc>
                <a:spcPct val="80000"/>
              </a:lnSpc>
              <a:spcAft>
                <a:spcPts val="0"/>
              </a:spcAft>
              <a:buFont typeface="Wingdings 3" charset="2"/>
              <a:buChar char=""/>
              <a:defRPr/>
            </a:pPr>
            <a:endParaRPr lang="en-US" altLang="en-US" sz="2000" dirty="0">
              <a:solidFill>
                <a:schemeClr val="tx1">
                  <a:lumMod val="75000"/>
                  <a:lumOff val="25000"/>
                </a:schemeClr>
              </a:solidFill>
            </a:endParaRPr>
          </a:p>
          <a:p>
            <a:pPr marL="533400" indent="-533400" eaLnBrk="1" fontAlgn="auto" hangingPunct="1">
              <a:lnSpc>
                <a:spcPct val="80000"/>
              </a:lnSpc>
              <a:spcAft>
                <a:spcPts val="0"/>
              </a:spcAft>
              <a:buFont typeface="Wingdings 3" charset="2"/>
              <a:buChar char=""/>
              <a:defRPr/>
            </a:pPr>
            <a:endParaRPr lang="en-US" altLang="en-US" sz="2000" dirty="0">
              <a:solidFill>
                <a:srgbClr val="0000FF"/>
              </a:solidFill>
            </a:endParaRPr>
          </a:p>
          <a:p>
            <a:pPr marL="914400" lvl="1" indent="-457200" eaLnBrk="1" fontAlgn="auto" hangingPunct="1">
              <a:lnSpc>
                <a:spcPct val="80000"/>
              </a:lnSpc>
              <a:spcAft>
                <a:spcPts val="0"/>
              </a:spcAft>
              <a:buFont typeface="Wingdings 3" charset="2"/>
              <a:buChar char=""/>
              <a:defRPr/>
            </a:pPr>
            <a:endParaRPr lang="en-US" altLang="en-US" sz="2000" dirty="0">
              <a:solidFill>
                <a:srgbClr val="0066FF"/>
              </a:solidFill>
            </a:endParaRPr>
          </a:p>
          <a:p>
            <a:pPr marL="1295400" lvl="2" indent="-381000" eaLnBrk="1" fontAlgn="auto" hangingPunct="1">
              <a:lnSpc>
                <a:spcPct val="80000"/>
              </a:lnSpc>
              <a:spcAft>
                <a:spcPts val="0"/>
              </a:spcAft>
              <a:buFontTx/>
              <a:buNone/>
              <a:defRPr/>
            </a:pPr>
            <a:endParaRPr lang="en-US" altLang="en-US" sz="3200" dirty="0">
              <a:solidFill>
                <a:schemeClr val="tx1">
                  <a:lumMod val="75000"/>
                  <a:lumOff val="25000"/>
                </a:schemeClr>
              </a:solidFill>
            </a:endParaRPr>
          </a:p>
          <a:p>
            <a:pPr marL="1295400" lvl="2" indent="-381000" eaLnBrk="1" fontAlgn="auto" hangingPunct="1">
              <a:lnSpc>
                <a:spcPct val="80000"/>
              </a:lnSpc>
              <a:spcAft>
                <a:spcPts val="0"/>
              </a:spcAft>
              <a:buFontTx/>
              <a:buNone/>
              <a:defRPr/>
            </a:pPr>
            <a:endParaRPr lang="en-US" altLang="en-US" sz="3200" dirty="0">
              <a:solidFill>
                <a:schemeClr val="tx1">
                  <a:lumMod val="75000"/>
                  <a:lumOff val="25000"/>
                </a:schemeClr>
              </a:solidFill>
            </a:endParaRPr>
          </a:p>
          <a:p>
            <a:pPr marL="1295400" lvl="2" indent="-381000" eaLnBrk="1" fontAlgn="auto" hangingPunct="1">
              <a:lnSpc>
                <a:spcPct val="80000"/>
              </a:lnSpc>
              <a:spcAft>
                <a:spcPts val="0"/>
              </a:spcAft>
              <a:buFontTx/>
              <a:buNone/>
              <a:defRPr/>
            </a:pPr>
            <a:endParaRPr lang="en-US" altLang="en-US" sz="3200" dirty="0">
              <a:solidFill>
                <a:schemeClr val="tx1">
                  <a:lumMod val="75000"/>
                  <a:lumOff val="25000"/>
                </a:schemeClr>
              </a:solidFill>
            </a:endParaRPr>
          </a:p>
        </p:txBody>
      </p:sp>
      <p:sp>
        <p:nvSpPr>
          <p:cNvPr id="108547" name="Slide Number Placeholder 1">
            <a:extLst>
              <a:ext uri="{FF2B5EF4-FFF2-40B4-BE49-F238E27FC236}">
                <a16:creationId xmlns:a16="http://schemas.microsoft.com/office/drawing/2014/main" id="{EB2777D2-FC81-492C-AEA6-C701B13D3FC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054303FC-9D22-4C4B-AF4B-E169B692870C}" type="slidenum">
              <a:rPr lang="en-US" altLang="en-US" smtClean="0">
                <a:solidFill>
                  <a:schemeClr val="bg1"/>
                </a:solidFill>
              </a:rPr>
              <a:pPr fontAlgn="base">
                <a:spcBef>
                  <a:spcPct val="0"/>
                </a:spcBef>
                <a:spcAft>
                  <a:spcPct val="0"/>
                </a:spcAft>
                <a:buClrTx/>
                <a:buSzTx/>
                <a:buFontTx/>
                <a:buNone/>
              </a:pPr>
              <a:t>47</a:t>
            </a:fld>
            <a:endParaRPr lang="en-US" altLang="en-US" dirty="0">
              <a:solidFill>
                <a:schemeClr val="bg1"/>
              </a:solidFill>
            </a:endParaRPr>
          </a:p>
        </p:txBody>
      </p:sp>
      <p:sp>
        <p:nvSpPr>
          <p:cNvPr id="108548" name="Title 1">
            <a:extLst>
              <a:ext uri="{FF2B5EF4-FFF2-40B4-BE49-F238E27FC236}">
                <a16:creationId xmlns:a16="http://schemas.microsoft.com/office/drawing/2014/main" id="{D482A9D5-90F1-4381-BD4E-D2B54B4182AB}"/>
              </a:ext>
            </a:extLst>
          </p:cNvPr>
          <p:cNvSpPr>
            <a:spLocks noGrp="1" noChangeArrowheads="1"/>
          </p:cNvSpPr>
          <p:nvPr>
            <p:ph type="title"/>
          </p:nvPr>
        </p:nvSpPr>
        <p:spPr>
          <a:xfrm>
            <a:off x="609600" y="671513"/>
            <a:ext cx="6705600" cy="709612"/>
          </a:xfrm>
        </p:spPr>
        <p:txBody>
          <a:bodyPr/>
          <a:lstStyle/>
          <a:p>
            <a:pPr eaLnBrk="1" hangingPunct="1"/>
            <a:r>
              <a:rPr lang="en-US" altLang="en-US" dirty="0"/>
              <a:t>First Permit ID Request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a:extLst>
              <a:ext uri="{FF2B5EF4-FFF2-40B4-BE49-F238E27FC236}">
                <a16:creationId xmlns:a16="http://schemas.microsoft.com/office/drawing/2014/main" id="{906E5579-38EF-4EF7-AD1A-8A568BE7D387}"/>
              </a:ext>
            </a:extLst>
          </p:cNvPr>
          <p:cNvSpPr>
            <a:spLocks noGrp="1" noChangeArrowheads="1"/>
          </p:cNvSpPr>
          <p:nvPr>
            <p:ph type="body" sz="half" idx="1"/>
          </p:nvPr>
        </p:nvSpPr>
        <p:spPr>
          <a:xfrm>
            <a:off x="304800" y="2667000"/>
            <a:ext cx="4038600" cy="3763963"/>
          </a:xfrm>
        </p:spPr>
        <p:txBody>
          <a:bodyPr/>
          <a:lstStyle/>
          <a:p>
            <a:pPr marL="533400" indent="-533400" algn="ctr" eaLnBrk="1" hangingPunct="1">
              <a:buFontTx/>
              <a:buNone/>
            </a:pPr>
            <a:r>
              <a:rPr lang="en-US" altLang="en-US" sz="2800" b="1" dirty="0">
                <a:solidFill>
                  <a:schemeClr val="tx1"/>
                </a:solidFill>
              </a:rPr>
              <a:t>NetDMR</a:t>
            </a:r>
          </a:p>
          <a:p>
            <a:pPr marL="533400" indent="-533400" eaLnBrk="1" hangingPunct="1">
              <a:buFontTx/>
              <a:buNone/>
            </a:pPr>
            <a:endParaRPr lang="en-US" altLang="en-US" sz="2800" b="1" dirty="0">
              <a:solidFill>
                <a:schemeClr val="tx1"/>
              </a:solidFill>
            </a:endParaRPr>
          </a:p>
          <a:p>
            <a:pPr marL="533400" indent="-533400" algn="ctr" eaLnBrk="1" hangingPunct="1">
              <a:buFontTx/>
              <a:buNone/>
            </a:pPr>
            <a:r>
              <a:rPr lang="en-US" altLang="en-US" sz="2800" b="1" dirty="0">
                <a:solidFill>
                  <a:schemeClr val="tx1"/>
                </a:solidFill>
              </a:rPr>
              <a:t>Some of the Basics</a:t>
            </a:r>
          </a:p>
        </p:txBody>
      </p:sp>
      <p:pic>
        <p:nvPicPr>
          <p:cNvPr id="110595" name="Picture 7" descr="MPj04393590000[1]">
            <a:extLst>
              <a:ext uri="{FF2B5EF4-FFF2-40B4-BE49-F238E27FC236}">
                <a16:creationId xmlns:a16="http://schemas.microsoft.com/office/drawing/2014/main" id="{1671C3BE-3165-4BB4-BF67-4643FB94D6B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3088"/>
            <a:ext cx="4038600" cy="4038600"/>
          </a:xfrm>
        </p:spPr>
      </p:pic>
      <p:sp>
        <p:nvSpPr>
          <p:cNvPr id="110596" name="Slide Number Placeholder 1">
            <a:extLst>
              <a:ext uri="{FF2B5EF4-FFF2-40B4-BE49-F238E27FC236}">
                <a16:creationId xmlns:a16="http://schemas.microsoft.com/office/drawing/2014/main" id="{7A4006AA-E83C-4477-9B55-8D9796F0493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AF80EB13-50D5-47F1-9B78-6D4EC5012643}" type="slidenum">
              <a:rPr lang="en-US" altLang="en-US" smtClean="0">
                <a:solidFill>
                  <a:schemeClr val="bg1"/>
                </a:solidFill>
              </a:rPr>
              <a:pPr fontAlgn="base">
                <a:spcBef>
                  <a:spcPct val="0"/>
                </a:spcBef>
                <a:spcAft>
                  <a:spcPct val="0"/>
                </a:spcAft>
                <a:buClrTx/>
                <a:buSzTx/>
                <a:buFontTx/>
                <a:buNone/>
              </a:pPr>
              <a:t>48</a:t>
            </a:fld>
            <a:endParaRPr lang="en-US" altLang="en-US"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id="{35AD9526-9BA0-4E1C-8F76-5F31904822A6}"/>
              </a:ext>
            </a:extLst>
          </p:cNvPr>
          <p:cNvSpPr>
            <a:spLocks noGrp="1" noChangeArrowheads="1"/>
          </p:cNvSpPr>
          <p:nvPr>
            <p:ph type="body" idx="4294967295"/>
          </p:nvPr>
        </p:nvSpPr>
        <p:spPr>
          <a:xfrm>
            <a:off x="0" y="1219200"/>
            <a:ext cx="7772400" cy="5105400"/>
          </a:xfrm>
        </p:spPr>
        <p:txBody>
          <a:bodyPr/>
          <a:lstStyle/>
          <a:p>
            <a:pPr marL="533400" indent="-533400" eaLnBrk="1" hangingPunct="1">
              <a:buFontTx/>
              <a:buNone/>
            </a:pPr>
            <a:endParaRPr lang="en-US" altLang="en-US" dirty="0"/>
          </a:p>
          <a:p>
            <a:pPr marL="1295400" lvl="2" indent="-381000" eaLnBrk="1" hangingPunct="1"/>
            <a:endParaRPr lang="en-US" altLang="en-US" dirty="0"/>
          </a:p>
          <a:p>
            <a:pPr marL="914400" lvl="1" indent="-457200" eaLnBrk="1" hangingPunct="1"/>
            <a:endParaRPr lang="en-US" altLang="en-US" dirty="0"/>
          </a:p>
          <a:p>
            <a:pPr marL="1295400" lvl="2" indent="-381000" eaLnBrk="1" hangingPunct="1">
              <a:buFontTx/>
              <a:buNone/>
            </a:pPr>
            <a:endParaRPr lang="en-US" altLang="en-US" dirty="0"/>
          </a:p>
        </p:txBody>
      </p:sp>
      <p:sp>
        <p:nvSpPr>
          <p:cNvPr id="112643" name="Slide Number Placeholder 1">
            <a:extLst>
              <a:ext uri="{FF2B5EF4-FFF2-40B4-BE49-F238E27FC236}">
                <a16:creationId xmlns:a16="http://schemas.microsoft.com/office/drawing/2014/main" id="{29E28509-5975-4CEE-B8F6-72396890DD6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64F28A4C-956F-414B-906B-51985A66FA56}" type="slidenum">
              <a:rPr lang="en-US" altLang="en-US" smtClean="0">
                <a:solidFill>
                  <a:schemeClr val="bg1"/>
                </a:solidFill>
              </a:rPr>
              <a:pPr fontAlgn="base">
                <a:spcBef>
                  <a:spcPct val="0"/>
                </a:spcBef>
                <a:spcAft>
                  <a:spcPct val="0"/>
                </a:spcAft>
                <a:buClrTx/>
                <a:buSzTx/>
                <a:buFontTx/>
                <a:buNone/>
              </a:pPr>
              <a:t>49</a:t>
            </a:fld>
            <a:endParaRPr lang="en-US" altLang="en-US" dirty="0">
              <a:solidFill>
                <a:schemeClr val="bg1"/>
              </a:solidFill>
            </a:endParaRPr>
          </a:p>
        </p:txBody>
      </p:sp>
      <p:sp>
        <p:nvSpPr>
          <p:cNvPr id="112644" name="Title 1">
            <a:extLst>
              <a:ext uri="{FF2B5EF4-FFF2-40B4-BE49-F238E27FC236}">
                <a16:creationId xmlns:a16="http://schemas.microsoft.com/office/drawing/2014/main" id="{F3B3F2CE-4FE0-4055-8983-0CDE100AF434}"/>
              </a:ext>
            </a:extLst>
          </p:cNvPr>
          <p:cNvSpPr>
            <a:spLocks noGrp="1" noChangeArrowheads="1"/>
          </p:cNvSpPr>
          <p:nvPr>
            <p:ph type="title"/>
          </p:nvPr>
        </p:nvSpPr>
        <p:spPr>
          <a:xfrm>
            <a:off x="609600" y="671513"/>
            <a:ext cx="6705600" cy="709612"/>
          </a:xfrm>
        </p:spPr>
        <p:txBody>
          <a:bodyPr/>
          <a:lstStyle/>
          <a:p>
            <a:pPr eaLnBrk="1" hangingPunct="1"/>
            <a:r>
              <a:rPr lang="en-US" altLang="en-US" dirty="0"/>
              <a:t>Header Options</a:t>
            </a:r>
          </a:p>
        </p:txBody>
      </p:sp>
      <p:pic>
        <p:nvPicPr>
          <p:cNvPr id="112645" name="Picture 1">
            <a:extLst>
              <a:ext uri="{FF2B5EF4-FFF2-40B4-BE49-F238E27FC236}">
                <a16:creationId xmlns:a16="http://schemas.microsoft.com/office/drawing/2014/main" id="{F03FAE54-1317-4EAA-8FAF-9357D2DDD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86693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A497BD8-4F2D-41BA-AFDF-C32342200850}"/>
              </a:ext>
            </a:extLst>
          </p:cNvPr>
          <p:cNvSpPr/>
          <p:nvPr/>
        </p:nvSpPr>
        <p:spPr>
          <a:xfrm>
            <a:off x="304800" y="2667000"/>
            <a:ext cx="2971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12AB-3F2F-446F-AAE4-944150CBFDBF}"/>
              </a:ext>
            </a:extLst>
          </p:cNvPr>
          <p:cNvSpPr>
            <a:spLocks noGrp="1"/>
          </p:cNvSpPr>
          <p:nvPr>
            <p:ph type="title"/>
          </p:nvPr>
        </p:nvSpPr>
        <p:spPr/>
        <p:txBody>
          <a:bodyPr/>
          <a:lstStyle/>
          <a:p>
            <a:r>
              <a:rPr lang="en-US" dirty="0"/>
              <a:t>What is NetDMR? (formal answer)</a:t>
            </a:r>
          </a:p>
        </p:txBody>
      </p:sp>
      <p:sp>
        <p:nvSpPr>
          <p:cNvPr id="3" name="Content Placeholder 2">
            <a:extLst>
              <a:ext uri="{FF2B5EF4-FFF2-40B4-BE49-F238E27FC236}">
                <a16:creationId xmlns:a16="http://schemas.microsoft.com/office/drawing/2014/main" id="{0FBC2337-F002-41A6-AAA0-BCAC063C74A4}"/>
              </a:ext>
            </a:extLst>
          </p:cNvPr>
          <p:cNvSpPr>
            <a:spLocks noGrp="1"/>
          </p:cNvSpPr>
          <p:nvPr>
            <p:ph idx="1"/>
          </p:nvPr>
        </p:nvSpPr>
        <p:spPr>
          <a:xfrm>
            <a:off x="304800" y="2362200"/>
            <a:ext cx="8382000" cy="4343400"/>
          </a:xfrm>
        </p:spPr>
        <p:txBody>
          <a:bodyPr/>
          <a:lstStyle/>
          <a:p>
            <a:r>
              <a:rPr lang="en-US" sz="2400" dirty="0">
                <a:solidFill>
                  <a:schemeClr val="tx1"/>
                </a:solidFill>
              </a:rPr>
              <a:t>National Pollutant Discharge Elimination System (NPDES) permittees required to submit Discharge Monitoring Reports (DMRs) may use NetDMR after requesting and receiving permission from their permitting authority. </a:t>
            </a:r>
          </a:p>
          <a:p>
            <a:pPr marL="0" indent="0">
              <a:buNone/>
            </a:pPr>
            <a:endParaRPr lang="en-US" sz="2400" dirty="0">
              <a:solidFill>
                <a:schemeClr val="tx1"/>
              </a:solidFill>
            </a:endParaRPr>
          </a:p>
          <a:p>
            <a:r>
              <a:rPr lang="en-US" sz="2400" dirty="0">
                <a:solidFill>
                  <a:schemeClr val="tx1"/>
                </a:solidFill>
              </a:rPr>
              <a:t>After the State or Region has approved the facility’s request, the NetDMR tool enables permittees to complete their DMRs via a secure Internet connection.</a:t>
            </a:r>
          </a:p>
        </p:txBody>
      </p:sp>
      <p:sp>
        <p:nvSpPr>
          <p:cNvPr id="4" name="Slide Number Placeholder 3">
            <a:extLst>
              <a:ext uri="{FF2B5EF4-FFF2-40B4-BE49-F238E27FC236}">
                <a16:creationId xmlns:a16="http://schemas.microsoft.com/office/drawing/2014/main" id="{5DC98F3F-E655-4D6D-9417-D50F7D8DCAD2}"/>
              </a:ext>
            </a:extLst>
          </p:cNvPr>
          <p:cNvSpPr>
            <a:spLocks noGrp="1"/>
          </p:cNvSpPr>
          <p:nvPr>
            <p:ph type="sldNum" sz="quarter" idx="12"/>
          </p:nvPr>
        </p:nvSpPr>
        <p:spPr/>
        <p:txBody>
          <a:bodyPr/>
          <a:lstStyle/>
          <a:p>
            <a:pPr>
              <a:defRPr/>
            </a:pPr>
            <a:fld id="{E945E179-834A-4DE9-876C-E029211FB00D}" type="slidenum">
              <a:rPr lang="en-US" altLang="en-US" smtClean="0"/>
              <a:pPr>
                <a:defRPr/>
              </a:pPr>
              <a:t>5</a:t>
            </a:fld>
            <a:endParaRPr lang="en-US" altLang="en-US" dirty="0"/>
          </a:p>
        </p:txBody>
      </p:sp>
    </p:spTree>
    <p:extLst>
      <p:ext uri="{BB962C8B-B14F-4D97-AF65-F5344CB8AC3E}">
        <p14:creationId xmlns:p14="http://schemas.microsoft.com/office/powerpoint/2010/main" val="809597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B91F594C-32AB-4A76-95F6-6CDC63CAA6CB}"/>
              </a:ext>
            </a:extLst>
          </p:cNvPr>
          <p:cNvSpPr>
            <a:spLocks noGrp="1" noChangeArrowheads="1"/>
          </p:cNvSpPr>
          <p:nvPr>
            <p:ph type="title"/>
          </p:nvPr>
        </p:nvSpPr>
        <p:spPr>
          <a:xfrm>
            <a:off x="712788" y="679450"/>
            <a:ext cx="6346825" cy="709613"/>
          </a:xfrm>
        </p:spPr>
        <p:txBody>
          <a:bodyPr/>
          <a:lstStyle/>
          <a:p>
            <a:pPr eaLnBrk="1" hangingPunct="1"/>
            <a:r>
              <a:rPr lang="en-US" altLang="en-US" sz="3600" dirty="0"/>
              <a:t>Tabs</a:t>
            </a:r>
          </a:p>
        </p:txBody>
      </p:sp>
      <p:sp>
        <p:nvSpPr>
          <p:cNvPr id="114691" name="Rectangle 4">
            <a:extLst>
              <a:ext uri="{FF2B5EF4-FFF2-40B4-BE49-F238E27FC236}">
                <a16:creationId xmlns:a16="http://schemas.microsoft.com/office/drawing/2014/main" id="{45CBBC53-27FE-4F75-BD65-EF797854827B}"/>
              </a:ext>
            </a:extLst>
          </p:cNvPr>
          <p:cNvSpPr>
            <a:spLocks noGrp="1" noChangeArrowheads="1"/>
          </p:cNvSpPr>
          <p:nvPr>
            <p:ph type="body" idx="4294967295"/>
          </p:nvPr>
        </p:nvSpPr>
        <p:spPr>
          <a:xfrm>
            <a:off x="0" y="1219200"/>
            <a:ext cx="7772400" cy="5105400"/>
          </a:xfrm>
        </p:spPr>
        <p:txBody>
          <a:bodyPr/>
          <a:lstStyle/>
          <a:p>
            <a:pPr marL="533400" indent="-533400" eaLnBrk="1" hangingPunct="1">
              <a:buFontTx/>
              <a:buNone/>
            </a:pPr>
            <a:endParaRPr lang="en-US" altLang="en-US" dirty="0"/>
          </a:p>
          <a:p>
            <a:pPr marL="1295400" lvl="2" indent="-381000" eaLnBrk="1" hangingPunct="1"/>
            <a:endParaRPr lang="en-US" altLang="en-US" dirty="0"/>
          </a:p>
          <a:p>
            <a:pPr marL="914400" lvl="1" indent="-457200" eaLnBrk="1" hangingPunct="1"/>
            <a:endParaRPr lang="en-US" altLang="en-US" dirty="0"/>
          </a:p>
          <a:p>
            <a:pPr marL="1295400" lvl="2" indent="-381000" eaLnBrk="1" hangingPunct="1">
              <a:buFontTx/>
              <a:buNone/>
            </a:pPr>
            <a:endParaRPr lang="en-US" altLang="en-US" dirty="0"/>
          </a:p>
        </p:txBody>
      </p:sp>
      <p:sp>
        <p:nvSpPr>
          <p:cNvPr id="114692" name="Slide Number Placeholder 1">
            <a:extLst>
              <a:ext uri="{FF2B5EF4-FFF2-40B4-BE49-F238E27FC236}">
                <a16:creationId xmlns:a16="http://schemas.microsoft.com/office/drawing/2014/main" id="{72ABE490-6ADC-471A-A660-D96A49B482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E3D9CAAA-8B6C-473D-B65F-12076820A736}" type="slidenum">
              <a:rPr lang="en-US" altLang="en-US" smtClean="0">
                <a:solidFill>
                  <a:schemeClr val="bg1"/>
                </a:solidFill>
              </a:rPr>
              <a:pPr fontAlgn="base">
                <a:spcBef>
                  <a:spcPct val="0"/>
                </a:spcBef>
                <a:spcAft>
                  <a:spcPct val="0"/>
                </a:spcAft>
                <a:buClrTx/>
                <a:buSzTx/>
                <a:buFontTx/>
                <a:buNone/>
              </a:pPr>
              <a:t>50</a:t>
            </a:fld>
            <a:endParaRPr lang="en-US" altLang="en-US" dirty="0">
              <a:solidFill>
                <a:schemeClr val="bg1"/>
              </a:solidFill>
            </a:endParaRPr>
          </a:p>
        </p:txBody>
      </p:sp>
      <p:pic>
        <p:nvPicPr>
          <p:cNvPr id="114693" name="Picture 1">
            <a:extLst>
              <a:ext uri="{FF2B5EF4-FFF2-40B4-BE49-F238E27FC236}">
                <a16:creationId xmlns:a16="http://schemas.microsoft.com/office/drawing/2014/main" id="{87666967-7D52-4020-8B59-DFF15EB26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4425"/>
            <a:ext cx="91122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 Box 6">
            <a:extLst>
              <a:ext uri="{FF2B5EF4-FFF2-40B4-BE49-F238E27FC236}">
                <a16:creationId xmlns:a16="http://schemas.microsoft.com/office/drawing/2014/main" id="{F01DE56D-04C4-4E01-AE31-ADCA9A85E7CE}"/>
              </a:ext>
            </a:extLst>
          </p:cNvPr>
          <p:cNvSpPr txBox="1">
            <a:spLocks noChangeArrowheads="1"/>
          </p:cNvSpPr>
          <p:nvPr/>
        </p:nvSpPr>
        <p:spPr bwMode="auto">
          <a:xfrm>
            <a:off x="1295400" y="5410200"/>
            <a:ext cx="43434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SzTx/>
              <a:buFontTx/>
              <a:buNone/>
            </a:pPr>
            <a:r>
              <a:rPr lang="en-US" altLang="en-US" sz="2000" b="1" dirty="0">
                <a:solidFill>
                  <a:srgbClr val="FF0000"/>
                </a:solidFill>
                <a:latin typeface="Arial" panose="020B0604020202020204" pitchFamily="34" charset="0"/>
              </a:rPr>
              <a:t>Several Options</a:t>
            </a:r>
          </a:p>
          <a:p>
            <a:pPr algn="ctr" eaLnBrk="1" hangingPunct="1">
              <a:spcBef>
                <a:spcPct val="50000"/>
              </a:spcBef>
              <a:buClrTx/>
              <a:buSzTx/>
              <a:buFontTx/>
              <a:buNone/>
            </a:pPr>
            <a:r>
              <a:rPr lang="en-US" altLang="en-US" b="1" dirty="0">
                <a:solidFill>
                  <a:schemeClr val="tx1"/>
                </a:solidFill>
                <a:latin typeface="Arial" panose="020B0604020202020204" pitchFamily="34" charset="0"/>
              </a:rPr>
              <a:t>(</a:t>
            </a:r>
            <a:r>
              <a:rPr lang="en-US" altLang="en-US" sz="1600" b="1" dirty="0">
                <a:solidFill>
                  <a:schemeClr val="tx1"/>
                </a:solidFill>
                <a:latin typeface="Arial" panose="020B0604020202020204" pitchFamily="34" charset="0"/>
              </a:rPr>
              <a:t>depending on your User Type and Roles)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a:extLst>
              <a:ext uri="{FF2B5EF4-FFF2-40B4-BE49-F238E27FC236}">
                <a16:creationId xmlns:a16="http://schemas.microsoft.com/office/drawing/2014/main" id="{CC16EEDB-FE2D-4A38-B7D6-6778555E2203}"/>
              </a:ext>
            </a:extLst>
          </p:cNvPr>
          <p:cNvSpPr>
            <a:spLocks noGrp="1" noChangeArrowheads="1"/>
          </p:cNvSpPr>
          <p:nvPr>
            <p:ph type="title"/>
          </p:nvPr>
        </p:nvSpPr>
        <p:spPr>
          <a:xfrm>
            <a:off x="533400" y="569913"/>
            <a:ext cx="8229600" cy="762000"/>
          </a:xfrm>
        </p:spPr>
        <p:txBody>
          <a:bodyPr/>
          <a:lstStyle/>
          <a:p>
            <a:pPr eaLnBrk="1" hangingPunct="1"/>
            <a:r>
              <a:rPr lang="en-US" altLang="en-US" sz="4000" dirty="0"/>
              <a:t>Manage Access Requests</a:t>
            </a:r>
          </a:p>
        </p:txBody>
      </p:sp>
      <p:sp>
        <p:nvSpPr>
          <p:cNvPr id="117763" name="Rectangle 4">
            <a:extLst>
              <a:ext uri="{FF2B5EF4-FFF2-40B4-BE49-F238E27FC236}">
                <a16:creationId xmlns:a16="http://schemas.microsoft.com/office/drawing/2014/main" id="{CF0C6025-53F4-4E31-8C16-E164C45D5EC6}"/>
              </a:ext>
            </a:extLst>
          </p:cNvPr>
          <p:cNvSpPr>
            <a:spLocks noGrp="1" noChangeArrowheads="1"/>
          </p:cNvSpPr>
          <p:nvPr>
            <p:ph idx="1"/>
          </p:nvPr>
        </p:nvSpPr>
        <p:spPr>
          <a:xfrm>
            <a:off x="457200" y="1219200"/>
            <a:ext cx="7772400" cy="5105400"/>
          </a:xfrm>
        </p:spPr>
        <p:txBody>
          <a:bodyPr/>
          <a:lstStyle/>
          <a:p>
            <a:pPr marL="533400" indent="-533400" eaLnBrk="1" hangingPunct="1">
              <a:buFontTx/>
              <a:buNone/>
            </a:pPr>
            <a:endParaRPr lang="en-US" altLang="en-US" dirty="0"/>
          </a:p>
          <a:p>
            <a:pPr marL="1295400" lvl="2" indent="-381000" eaLnBrk="1" hangingPunct="1"/>
            <a:endParaRPr lang="en-US" altLang="en-US" dirty="0"/>
          </a:p>
          <a:p>
            <a:pPr marL="914400" lvl="1" indent="-457200" eaLnBrk="1" hangingPunct="1"/>
            <a:endParaRPr lang="en-US" altLang="en-US" dirty="0"/>
          </a:p>
          <a:p>
            <a:pPr marL="1295400" lvl="2" indent="-381000" eaLnBrk="1" hangingPunct="1">
              <a:buFontTx/>
              <a:buNone/>
            </a:pPr>
            <a:endParaRPr lang="en-US" altLang="en-US" dirty="0"/>
          </a:p>
        </p:txBody>
      </p:sp>
      <p:pic>
        <p:nvPicPr>
          <p:cNvPr id="117764" name="Picture 5">
            <a:extLst>
              <a:ext uri="{FF2B5EF4-FFF2-40B4-BE49-F238E27FC236}">
                <a16:creationId xmlns:a16="http://schemas.microsoft.com/office/drawing/2014/main" id="{6509B7C6-1644-4B32-99BF-372F58604F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35"/>
          <a:stretch/>
        </p:blipFill>
        <p:spPr bwMode="auto">
          <a:xfrm>
            <a:off x="686089" y="3104035"/>
            <a:ext cx="7534275" cy="375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Slide Number Placeholder 1">
            <a:extLst>
              <a:ext uri="{FF2B5EF4-FFF2-40B4-BE49-F238E27FC236}">
                <a16:creationId xmlns:a16="http://schemas.microsoft.com/office/drawing/2014/main" id="{31D5BB32-060F-4266-A061-780E0C9DAA1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9D233C47-7FBA-4387-959F-70BE2471FA53}" type="slidenum">
              <a:rPr lang="en-US" altLang="en-US" smtClean="0">
                <a:solidFill>
                  <a:schemeClr val="bg1"/>
                </a:solidFill>
              </a:rPr>
              <a:pPr fontAlgn="base">
                <a:spcBef>
                  <a:spcPct val="0"/>
                </a:spcBef>
                <a:spcAft>
                  <a:spcPct val="0"/>
                </a:spcAft>
                <a:buClrTx/>
                <a:buSzTx/>
                <a:buFontTx/>
                <a:buNone/>
              </a:pPr>
              <a:t>51</a:t>
            </a:fld>
            <a:endParaRPr lang="en-US" altLang="en-US" dirty="0">
              <a:solidFill>
                <a:schemeClr val="bg1"/>
              </a:solidFill>
            </a:endParaRPr>
          </a:p>
        </p:txBody>
      </p:sp>
      <p:pic>
        <p:nvPicPr>
          <p:cNvPr id="3" name="Picture 2">
            <a:extLst>
              <a:ext uri="{FF2B5EF4-FFF2-40B4-BE49-F238E27FC236}">
                <a16:creationId xmlns:a16="http://schemas.microsoft.com/office/drawing/2014/main" id="{DEAA74C5-5017-473D-87D3-5EF90925CBB4}"/>
              </a:ext>
            </a:extLst>
          </p:cNvPr>
          <p:cNvPicPr>
            <a:picLocks noChangeAspect="1"/>
          </p:cNvPicPr>
          <p:nvPr/>
        </p:nvPicPr>
        <p:blipFill rotWithShape="1">
          <a:blip r:embed="rId4"/>
          <a:srcRect t="23171" b="6605"/>
          <a:stretch/>
        </p:blipFill>
        <p:spPr>
          <a:xfrm>
            <a:off x="667327" y="1437409"/>
            <a:ext cx="7961745" cy="1616547"/>
          </a:xfrm>
          <a:prstGeom prst="rect">
            <a:avLst/>
          </a:prstGeom>
        </p:spPr>
      </p:pic>
      <p:sp>
        <p:nvSpPr>
          <p:cNvPr id="8" name="Rectangle 7">
            <a:extLst>
              <a:ext uri="{FF2B5EF4-FFF2-40B4-BE49-F238E27FC236}">
                <a16:creationId xmlns:a16="http://schemas.microsoft.com/office/drawing/2014/main" id="{32E71706-183C-4C22-97E0-42A587F9FF95}"/>
              </a:ext>
            </a:extLst>
          </p:cNvPr>
          <p:cNvSpPr/>
          <p:nvPr/>
        </p:nvSpPr>
        <p:spPr>
          <a:xfrm>
            <a:off x="704018" y="1864682"/>
            <a:ext cx="11430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a:extLst>
              <a:ext uri="{FF2B5EF4-FFF2-40B4-BE49-F238E27FC236}">
                <a16:creationId xmlns:a16="http://schemas.microsoft.com/office/drawing/2014/main" id="{73D54528-B2D0-4059-A20A-580A05F75B07}"/>
              </a:ext>
            </a:extLst>
          </p:cNvPr>
          <p:cNvSpPr>
            <a:spLocks noGrp="1" noChangeArrowheads="1"/>
          </p:cNvSpPr>
          <p:nvPr>
            <p:ph idx="1"/>
          </p:nvPr>
        </p:nvSpPr>
        <p:spPr>
          <a:xfrm>
            <a:off x="381000" y="3505200"/>
            <a:ext cx="8229600" cy="2362200"/>
          </a:xfrm>
        </p:spPr>
        <p:txBody>
          <a:bodyPr/>
          <a:lstStyle/>
          <a:p>
            <a:pPr marL="571500" indent="-457200" eaLnBrk="1" hangingPunct="1"/>
            <a:r>
              <a:rPr lang="en-US" altLang="en-US" dirty="0"/>
              <a:t>Permits</a:t>
            </a:r>
          </a:p>
          <a:p>
            <a:pPr marL="571500" indent="-457200" eaLnBrk="1" hangingPunct="1"/>
            <a:r>
              <a:rPr lang="en-US" altLang="en-US" dirty="0"/>
              <a:t>Copy of Records (COR)</a:t>
            </a:r>
          </a:p>
          <a:p>
            <a:pPr marL="571500" indent="-457200" eaLnBrk="1" hangingPunct="1"/>
            <a:r>
              <a:rPr lang="en-US" altLang="en-US" dirty="0"/>
              <a:t>List of Users</a:t>
            </a:r>
          </a:p>
          <a:p>
            <a:pPr marL="571500" indent="-457200" eaLnBrk="1" hangingPunct="1"/>
            <a:r>
              <a:rPr lang="en-US" altLang="en-US" dirty="0"/>
              <a:t>DMRs to edit, correct or delete</a:t>
            </a:r>
          </a:p>
          <a:p>
            <a:pPr marL="571500" indent="-457200" eaLnBrk="1" hangingPunct="1"/>
            <a:r>
              <a:rPr lang="en-US" altLang="en-US" dirty="0"/>
              <a:t>DMRs Ready to submit</a:t>
            </a:r>
          </a:p>
          <a:p>
            <a:pPr marL="914400" lvl="1" indent="-457200" eaLnBrk="1" hangingPunct="1"/>
            <a:endParaRPr lang="en-US" altLang="en-US" dirty="0"/>
          </a:p>
        </p:txBody>
      </p:sp>
      <p:sp>
        <p:nvSpPr>
          <p:cNvPr id="119811" name="Text Box 4">
            <a:extLst>
              <a:ext uri="{FF2B5EF4-FFF2-40B4-BE49-F238E27FC236}">
                <a16:creationId xmlns:a16="http://schemas.microsoft.com/office/drawing/2014/main" id="{324196AA-7B73-4655-B3A1-878C1C36ABD7}"/>
              </a:ext>
            </a:extLst>
          </p:cNvPr>
          <p:cNvSpPr txBox="1">
            <a:spLocks noChangeArrowheads="1"/>
          </p:cNvSpPr>
          <p:nvPr/>
        </p:nvSpPr>
        <p:spPr bwMode="auto">
          <a:xfrm>
            <a:off x="1295400" y="59436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b="1" dirty="0">
                <a:solidFill>
                  <a:schemeClr val="accent2"/>
                </a:solidFill>
                <a:latin typeface="Arial" panose="020B0604020202020204" pitchFamily="34" charset="0"/>
              </a:rPr>
              <a:t>Detailed instructions are contained in the Permittee/ Data Provider User Guide</a:t>
            </a:r>
          </a:p>
        </p:txBody>
      </p:sp>
      <p:sp>
        <p:nvSpPr>
          <p:cNvPr id="119812" name="Slide Number Placeholder 1">
            <a:extLst>
              <a:ext uri="{FF2B5EF4-FFF2-40B4-BE49-F238E27FC236}">
                <a16:creationId xmlns:a16="http://schemas.microsoft.com/office/drawing/2014/main" id="{B60D0E24-8B2A-4502-83AB-BA1ED60500B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DC3F3AB6-F3D0-4858-BEA8-B6CEA5E95399}" type="slidenum">
              <a:rPr lang="en-US" altLang="en-US" smtClean="0">
                <a:solidFill>
                  <a:schemeClr val="bg1"/>
                </a:solidFill>
              </a:rPr>
              <a:pPr fontAlgn="base">
                <a:spcBef>
                  <a:spcPct val="0"/>
                </a:spcBef>
                <a:spcAft>
                  <a:spcPct val="0"/>
                </a:spcAft>
                <a:buClrTx/>
                <a:buSzTx/>
                <a:buFontTx/>
                <a:buNone/>
              </a:pPr>
              <a:t>52</a:t>
            </a:fld>
            <a:endParaRPr lang="en-US" altLang="en-US" dirty="0">
              <a:solidFill>
                <a:schemeClr val="bg1"/>
              </a:solidFill>
            </a:endParaRPr>
          </a:p>
        </p:txBody>
      </p:sp>
      <p:sp>
        <p:nvSpPr>
          <p:cNvPr id="119813" name="Rectangle 3">
            <a:extLst>
              <a:ext uri="{FF2B5EF4-FFF2-40B4-BE49-F238E27FC236}">
                <a16:creationId xmlns:a16="http://schemas.microsoft.com/office/drawing/2014/main" id="{D8001BD3-6163-4226-8D32-C22616ACD774}"/>
              </a:ext>
            </a:extLst>
          </p:cNvPr>
          <p:cNvSpPr>
            <a:spLocks noGrp="1" noChangeArrowheads="1"/>
          </p:cNvSpPr>
          <p:nvPr>
            <p:ph type="title"/>
          </p:nvPr>
        </p:nvSpPr>
        <p:spPr>
          <a:xfrm>
            <a:off x="609600" y="609600"/>
            <a:ext cx="8229600" cy="685800"/>
          </a:xfrm>
        </p:spPr>
        <p:txBody>
          <a:bodyPr/>
          <a:lstStyle/>
          <a:p>
            <a:pPr eaLnBrk="1" hangingPunct="1"/>
            <a:r>
              <a:rPr lang="en-US" altLang="en-US" sz="3600" dirty="0"/>
              <a:t>Search</a:t>
            </a:r>
            <a:endParaRPr lang="en-US" altLang="en-US" sz="4000" dirty="0"/>
          </a:p>
        </p:txBody>
      </p:sp>
      <p:pic>
        <p:nvPicPr>
          <p:cNvPr id="7" name="Picture 6">
            <a:extLst>
              <a:ext uri="{FF2B5EF4-FFF2-40B4-BE49-F238E27FC236}">
                <a16:creationId xmlns:a16="http://schemas.microsoft.com/office/drawing/2014/main" id="{D78BF165-D920-4B25-B3F8-B02442B419DF}"/>
              </a:ext>
            </a:extLst>
          </p:cNvPr>
          <p:cNvPicPr>
            <a:picLocks noChangeAspect="1"/>
          </p:cNvPicPr>
          <p:nvPr/>
        </p:nvPicPr>
        <p:blipFill rotWithShape="1">
          <a:blip r:embed="rId2"/>
          <a:srcRect t="23171" b="25166"/>
          <a:stretch/>
        </p:blipFill>
        <p:spPr>
          <a:xfrm>
            <a:off x="381000" y="2084152"/>
            <a:ext cx="7961745" cy="1189273"/>
          </a:xfrm>
          <a:prstGeom prst="rect">
            <a:avLst/>
          </a:prstGeom>
        </p:spPr>
      </p:pic>
      <p:sp>
        <p:nvSpPr>
          <p:cNvPr id="8" name="Rectangle 7">
            <a:extLst>
              <a:ext uri="{FF2B5EF4-FFF2-40B4-BE49-F238E27FC236}">
                <a16:creationId xmlns:a16="http://schemas.microsoft.com/office/drawing/2014/main" id="{A6A2AE1B-ED68-4803-9AED-450384C4F368}"/>
              </a:ext>
            </a:extLst>
          </p:cNvPr>
          <p:cNvSpPr/>
          <p:nvPr/>
        </p:nvSpPr>
        <p:spPr>
          <a:xfrm>
            <a:off x="1447800" y="2511425"/>
            <a:ext cx="11430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AECB2B1F-DAC8-4C28-AD54-E1281B16AA27}"/>
              </a:ext>
            </a:extLst>
          </p:cNvPr>
          <p:cNvSpPr>
            <a:spLocks noGrp="1" noChangeArrowheads="1"/>
          </p:cNvSpPr>
          <p:nvPr>
            <p:ph type="title"/>
          </p:nvPr>
        </p:nvSpPr>
        <p:spPr>
          <a:xfrm>
            <a:off x="533400" y="533400"/>
            <a:ext cx="8229600" cy="685800"/>
          </a:xfrm>
        </p:spPr>
        <p:txBody>
          <a:bodyPr/>
          <a:lstStyle/>
          <a:p>
            <a:pPr eaLnBrk="1" hangingPunct="1"/>
            <a:r>
              <a:rPr lang="en-US" altLang="en-US" sz="4000" dirty="0"/>
              <a:t>DMR Search &amp; Status</a:t>
            </a:r>
            <a:r>
              <a:rPr lang="en-US" altLang="en-US" sz="3600" dirty="0"/>
              <a:t> </a:t>
            </a:r>
          </a:p>
        </p:txBody>
      </p:sp>
      <p:sp>
        <p:nvSpPr>
          <p:cNvPr id="120835" name="Rectangle 4">
            <a:extLst>
              <a:ext uri="{FF2B5EF4-FFF2-40B4-BE49-F238E27FC236}">
                <a16:creationId xmlns:a16="http://schemas.microsoft.com/office/drawing/2014/main" id="{8BF0068F-09B1-4F76-BDF3-809D3967B0C2}"/>
              </a:ext>
            </a:extLst>
          </p:cNvPr>
          <p:cNvSpPr>
            <a:spLocks noGrp="1" noChangeArrowheads="1"/>
          </p:cNvSpPr>
          <p:nvPr>
            <p:ph idx="1"/>
          </p:nvPr>
        </p:nvSpPr>
        <p:spPr>
          <a:xfrm>
            <a:off x="457200" y="1219200"/>
            <a:ext cx="7772400" cy="5105400"/>
          </a:xfrm>
        </p:spPr>
        <p:txBody>
          <a:bodyPr/>
          <a:lstStyle/>
          <a:p>
            <a:pPr marL="533400" indent="-533400" eaLnBrk="1" hangingPunct="1">
              <a:buFontTx/>
              <a:buNone/>
            </a:pPr>
            <a:endParaRPr lang="en-US" altLang="en-US" dirty="0"/>
          </a:p>
          <a:p>
            <a:pPr marL="1295400" lvl="2" indent="-381000" eaLnBrk="1" hangingPunct="1"/>
            <a:endParaRPr lang="en-US" altLang="en-US" dirty="0"/>
          </a:p>
          <a:p>
            <a:pPr marL="914400" lvl="1" indent="-457200" eaLnBrk="1" hangingPunct="1"/>
            <a:endParaRPr lang="en-US" altLang="en-US" dirty="0"/>
          </a:p>
          <a:p>
            <a:pPr marL="1295400" lvl="2" indent="-381000" eaLnBrk="1" hangingPunct="1">
              <a:buFontTx/>
              <a:buNone/>
            </a:pPr>
            <a:endParaRPr lang="en-US" altLang="en-US" dirty="0"/>
          </a:p>
        </p:txBody>
      </p:sp>
      <p:sp>
        <p:nvSpPr>
          <p:cNvPr id="120836" name="Slide Number Placeholder 1">
            <a:extLst>
              <a:ext uri="{FF2B5EF4-FFF2-40B4-BE49-F238E27FC236}">
                <a16:creationId xmlns:a16="http://schemas.microsoft.com/office/drawing/2014/main" id="{B6C12B07-932F-44F2-836D-A7E8EA9ADF8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7465178F-57A2-4C70-8354-8613091F36CD}" type="slidenum">
              <a:rPr lang="en-US" altLang="en-US" smtClean="0">
                <a:solidFill>
                  <a:schemeClr val="bg1"/>
                </a:solidFill>
              </a:rPr>
              <a:pPr fontAlgn="base">
                <a:spcBef>
                  <a:spcPct val="0"/>
                </a:spcBef>
                <a:spcAft>
                  <a:spcPct val="0"/>
                </a:spcAft>
                <a:buClrTx/>
                <a:buSzTx/>
                <a:buFontTx/>
                <a:buNone/>
              </a:pPr>
              <a:t>53</a:t>
            </a:fld>
            <a:endParaRPr lang="en-US" altLang="en-US" dirty="0">
              <a:solidFill>
                <a:schemeClr val="bg1"/>
              </a:solidFill>
            </a:endParaRPr>
          </a:p>
        </p:txBody>
      </p:sp>
      <p:pic>
        <p:nvPicPr>
          <p:cNvPr id="3" name="Picture 2">
            <a:extLst>
              <a:ext uri="{FF2B5EF4-FFF2-40B4-BE49-F238E27FC236}">
                <a16:creationId xmlns:a16="http://schemas.microsoft.com/office/drawing/2014/main" id="{EE848EAB-D539-4AF2-85EA-4264E5DAFA3B}"/>
              </a:ext>
            </a:extLst>
          </p:cNvPr>
          <p:cNvPicPr>
            <a:picLocks noChangeAspect="1"/>
          </p:cNvPicPr>
          <p:nvPr/>
        </p:nvPicPr>
        <p:blipFill>
          <a:blip r:embed="rId3"/>
          <a:stretch>
            <a:fillRect/>
          </a:stretch>
        </p:blipFill>
        <p:spPr>
          <a:xfrm>
            <a:off x="1492091" y="1524000"/>
            <a:ext cx="6159817" cy="504850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AECB2B1F-DAC8-4C28-AD54-E1281B16AA27}"/>
              </a:ext>
            </a:extLst>
          </p:cNvPr>
          <p:cNvSpPr>
            <a:spLocks noGrp="1" noChangeArrowheads="1"/>
          </p:cNvSpPr>
          <p:nvPr>
            <p:ph type="title"/>
          </p:nvPr>
        </p:nvSpPr>
        <p:spPr>
          <a:xfrm>
            <a:off x="533400" y="533400"/>
            <a:ext cx="7391400" cy="685800"/>
          </a:xfrm>
        </p:spPr>
        <p:txBody>
          <a:bodyPr/>
          <a:lstStyle/>
          <a:p>
            <a:pPr eaLnBrk="1" hangingPunct="1"/>
            <a:r>
              <a:rPr lang="en-US" altLang="en-US" sz="3500" dirty="0"/>
              <a:t>Follow</a:t>
            </a:r>
            <a:br>
              <a:rPr lang="en-US" altLang="en-US" sz="3500" dirty="0"/>
            </a:br>
            <a:r>
              <a:rPr lang="en-US" altLang="en-US" sz="3500" dirty="0"/>
              <a:t>How To Search The DMR With DMR Due Date?</a:t>
            </a:r>
          </a:p>
        </p:txBody>
      </p:sp>
      <p:sp>
        <p:nvSpPr>
          <p:cNvPr id="120836" name="Slide Number Placeholder 1">
            <a:extLst>
              <a:ext uri="{FF2B5EF4-FFF2-40B4-BE49-F238E27FC236}">
                <a16:creationId xmlns:a16="http://schemas.microsoft.com/office/drawing/2014/main" id="{B6C12B07-932F-44F2-836D-A7E8EA9ADF8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SzTx/>
              <a:buFontTx/>
              <a:buNone/>
            </a:pPr>
            <a:fld id="{7465178F-57A2-4C70-8354-8613091F36CD}" type="slidenum">
              <a:rPr lang="en-US" altLang="en-US" smtClean="0">
                <a:solidFill>
                  <a:schemeClr val="bg1"/>
                </a:solidFill>
              </a:rPr>
              <a:pPr fontAlgn="base">
                <a:spcBef>
                  <a:spcPct val="0"/>
                </a:spcBef>
                <a:spcAft>
                  <a:spcPct val="0"/>
                </a:spcAft>
                <a:buClrTx/>
                <a:buSzTx/>
                <a:buFontTx/>
                <a:buNone/>
              </a:pPr>
              <a:t>54</a:t>
            </a:fld>
            <a:endParaRPr lang="en-US" altLang="en-US" dirty="0">
              <a:solidFill>
                <a:schemeClr val="bg1"/>
              </a:solidFill>
            </a:endParaRPr>
          </a:p>
        </p:txBody>
      </p:sp>
      <p:sp>
        <p:nvSpPr>
          <p:cNvPr id="2" name="Rectangle 1">
            <a:extLst>
              <a:ext uri="{FF2B5EF4-FFF2-40B4-BE49-F238E27FC236}">
                <a16:creationId xmlns:a16="http://schemas.microsoft.com/office/drawing/2014/main" id="{034B9241-671A-4C30-BD91-2F89FDB5036A}"/>
              </a:ext>
            </a:extLst>
          </p:cNvPr>
          <p:cNvSpPr>
            <a:spLocks noChangeArrowheads="1"/>
          </p:cNvSpPr>
          <p:nvPr/>
        </p:nvSpPr>
        <p:spPr bwMode="auto">
          <a:xfrm>
            <a:off x="0" y="1814899"/>
            <a:ext cx="9372600" cy="51552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52525"/>
                </a:solidFill>
                <a:effectLst/>
                <a:latin typeface="Optima"/>
              </a:rPr>
              <a:t>DMR Search</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52525"/>
                </a:solidFill>
                <a:effectLst/>
                <a:latin typeface="Optima"/>
              </a:rPr>
              <a:t>From the All DMR’s and Copies of Record (CORs), pick your Permit ID number from the drop down.  The Monitoring Period End Date (MPED) Range and DMR Due Date have Radio buttons. Then select either the MPED range or DMR Due Date, or no dates at all. If data are entered for one option, and then the user selects the other radio button, the data for the first option should be blanked out.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52525"/>
                </a:solidFill>
                <a:effectLst/>
                <a:latin typeface="Optima"/>
              </a:rPr>
              <a:t>  </a:t>
            </a:r>
            <a:r>
              <a:rPr kumimoji="0" lang="en-US" altLang="en-US" sz="6400" b="0" i="0" u="none" strike="noStrike" cap="none" normalizeH="0" baseline="0" dirty="0">
                <a:ln>
                  <a:noFill/>
                </a:ln>
                <a:solidFill>
                  <a:srgbClr val="252525"/>
                </a:solidFill>
                <a:effectLst/>
                <a:latin typeface="Optima"/>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52525"/>
                </a:solidFill>
                <a:effectLst/>
                <a:latin typeface="Optima"/>
              </a:rPr>
              <a:t>When MPED Range button selected, then user should add the start and end date of monitoring.</a:t>
            </a:r>
            <a:r>
              <a:rPr lang="en-US" altLang="en-US" sz="600" dirty="0"/>
              <a:t> </a:t>
            </a:r>
            <a:r>
              <a:rPr kumimoji="0" lang="en-US" altLang="en-US" sz="1200" b="1" i="0" u="none" strike="noStrike" cap="none" normalizeH="0" baseline="0" dirty="0">
                <a:ln>
                  <a:noFill/>
                </a:ln>
                <a:solidFill>
                  <a:srgbClr val="252525"/>
                </a:solidFill>
                <a:effectLst/>
                <a:latin typeface="Optima"/>
              </a:rPr>
              <a:t>For example:  </a:t>
            </a:r>
            <a:r>
              <a:rPr kumimoji="0" lang="en-US" altLang="en-US" sz="1200" b="0" i="0" u="none" strike="noStrike" cap="none" normalizeH="0" baseline="0" dirty="0">
                <a:ln>
                  <a:noFill/>
                </a:ln>
                <a:solidFill>
                  <a:srgbClr val="252525"/>
                </a:solidFill>
                <a:effectLst/>
                <a:latin typeface="Optima"/>
              </a:rPr>
              <a:t>User wants to see all the DMRs started from  01/01/2021 and ended at 12/31/2021.</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52525"/>
                </a:solidFill>
                <a:effectLst/>
                <a:latin typeface="Optima"/>
              </a:rPr>
              <a:t>  </a:t>
            </a:r>
            <a:r>
              <a:rPr kumimoji="0" lang="en-US" altLang="en-US" sz="7900" b="0" i="0" u="none" strike="noStrike" cap="none" normalizeH="0" baseline="0" dirty="0">
                <a:ln>
                  <a:noFill/>
                </a:ln>
                <a:solidFill>
                  <a:srgbClr val="252525"/>
                </a:solidFill>
                <a:effectLst/>
                <a:latin typeface="Optima"/>
              </a:rPr>
              <a:t>                           </a:t>
            </a:r>
            <a:endParaRPr lang="en-US" altLang="en-US" sz="6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52525"/>
                </a:solidFill>
                <a:effectLst/>
                <a:latin typeface="Optima"/>
              </a:rPr>
              <a:t>When DMR Due Date button selected, then user can select Month and Year.</a:t>
            </a:r>
            <a:r>
              <a:rPr lang="en-US" altLang="en-US" sz="600" dirty="0"/>
              <a:t> </a:t>
            </a:r>
            <a:r>
              <a:rPr kumimoji="0" lang="en-US" altLang="en-US" sz="1200" b="1" i="0" u="none" strike="noStrike" cap="none" normalizeH="0" baseline="0" dirty="0">
                <a:ln>
                  <a:noFill/>
                </a:ln>
                <a:solidFill>
                  <a:srgbClr val="252525"/>
                </a:solidFill>
                <a:effectLst/>
                <a:latin typeface="Optima"/>
              </a:rPr>
              <a:t>For example: </a:t>
            </a:r>
            <a:r>
              <a:rPr kumimoji="0" lang="en-US" altLang="en-US" sz="1200" b="0" i="0" u="none" strike="noStrike" cap="none" normalizeH="0" baseline="0" dirty="0">
                <a:ln>
                  <a:noFill/>
                </a:ln>
                <a:solidFill>
                  <a:srgbClr val="252525"/>
                </a:solidFill>
                <a:effectLst/>
                <a:latin typeface="Optima"/>
              </a:rPr>
              <a:t>User wants to see all the DMRs due in January of 2021.</a:t>
            </a:r>
            <a:endParaRPr lang="en-US" altLang="en-US" sz="6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200" b="0" i="0" u="none" strike="noStrike" cap="none" normalizeH="0" baseline="0" dirty="0">
                <a:ln>
                  <a:noFill/>
                </a:ln>
                <a:solidFill>
                  <a:srgbClr val="252525"/>
                </a:solidFill>
                <a:effectLst/>
                <a:latin typeface="Optima"/>
              </a:rPr>
              <a:t>                          </a:t>
            </a:r>
            <a:endParaRPr lang="en-US" altLang="en-US" sz="6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52525"/>
                </a:solidFill>
                <a:effectLst/>
                <a:latin typeface="Optima"/>
              </a:rPr>
              <a:t>Please notice the MPED Range is gray out since DMR Due Date button was selected.</a:t>
            </a:r>
            <a:endParaRPr kumimoji="0" lang="en-US" altLang="en-US" sz="600" b="0" i="0" u="none" strike="noStrike" cap="none" normalizeH="0" baseline="0" dirty="0">
              <a:ln>
                <a:noFill/>
              </a:ln>
              <a:solidFill>
                <a:schemeClr val="tx1"/>
              </a:solidFill>
              <a:effectLst/>
            </a:endParaRPr>
          </a:p>
          <a:p>
            <a:pPr defTabSz="914400"/>
            <a:r>
              <a:rPr kumimoji="0" lang="en-US" altLang="en-US" sz="900" b="0" i="0" u="none" strike="noStrike" cap="none" normalizeH="0" baseline="0" dirty="0">
                <a:ln>
                  <a:noFill/>
                </a:ln>
                <a:solidFill>
                  <a:srgbClr val="252525"/>
                </a:solidFill>
                <a:effectLst/>
                <a:latin typeface="Optima"/>
              </a:rPr>
              <a:t> </a:t>
            </a:r>
            <a:r>
              <a:rPr kumimoji="0" lang="en-US" altLang="en-US" sz="900" b="1" i="0" u="none" strike="noStrike" cap="none" normalizeH="0" baseline="0" err="1">
                <a:ln>
                  <a:noFill/>
                </a:ln>
                <a:solidFill>
                  <a:srgbClr val="252525"/>
                </a:solidFill>
                <a:effectLst/>
                <a:latin typeface="Optima"/>
              </a:rPr>
              <a:t>NOTE</a:t>
            </a:r>
            <a:r>
              <a:rPr kumimoji="0" lang="en-US" altLang="en-US" sz="900" b="1" i="0" u="none" strike="noStrike" cap="none" normalizeH="0" baseline="0">
                <a:ln>
                  <a:noFill/>
                </a:ln>
                <a:solidFill>
                  <a:srgbClr val="252525"/>
                </a:solidFill>
                <a:effectLst/>
                <a:latin typeface="Optima"/>
              </a:rPr>
              <a:t>: </a:t>
            </a:r>
            <a:r>
              <a:rPr kumimoji="0" lang="en-US" altLang="en-US" sz="900" b="1" i="0" u="none" strike="noStrike" cap="none" normalizeH="0" baseline="0">
                <a:ln>
                  <a:noFill/>
                </a:ln>
                <a:solidFill>
                  <a:srgbClr val="CC0000"/>
                </a:solidFill>
                <a:effectLst/>
                <a:latin typeface="Optima"/>
              </a:rPr>
              <a:t>Only </a:t>
            </a:r>
            <a:r>
              <a:rPr kumimoji="0" lang="en-US" altLang="en-US" sz="900" b="1" i="0" u="none" strike="noStrike" cap="none" normalizeH="0" baseline="0" dirty="0">
                <a:ln>
                  <a:noFill/>
                </a:ln>
                <a:solidFill>
                  <a:srgbClr val="CC0000"/>
                </a:solidFill>
                <a:effectLst/>
                <a:latin typeface="Optima"/>
              </a:rPr>
              <a:t>DMRs and CORs for which the monitoring period has begun will be returned. Future DMR forms are not displayed. Only a maximum of 200 DMRs are returned.</a:t>
            </a:r>
            <a:r>
              <a:rPr kumimoji="0" lang="en-US" altLang="en-US" sz="900" b="1" i="0" u="none" strike="noStrike" cap="none" normalizeH="0" baseline="0" dirty="0">
                <a:ln>
                  <a:noFill/>
                </a:ln>
                <a:solidFill>
                  <a:srgbClr val="252525"/>
                </a:solidFill>
                <a:effectLst/>
                <a:latin typeface="Optima"/>
              </a:rPr>
              <a:t> </a:t>
            </a:r>
          </a:p>
        </p:txBody>
      </p:sp>
      <p:pic>
        <p:nvPicPr>
          <p:cNvPr id="1026" name="Picture 2">
            <a:extLst>
              <a:ext uri="{FF2B5EF4-FFF2-40B4-BE49-F238E27FC236}">
                <a16:creationId xmlns:a16="http://schemas.microsoft.com/office/drawing/2014/main" id="{D7B02BB6-5838-41AB-940B-F72B1497E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33092"/>
            <a:ext cx="5393978" cy="9335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C6510CD-A494-442C-AD30-BF776D5D3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450" y="4124908"/>
            <a:ext cx="4698757" cy="993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0A34E0-BC0B-4B35-80DB-70E2F2785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576" y="5454834"/>
            <a:ext cx="4956424" cy="95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68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88E7-B325-46ED-8AFB-B61FB923216F}"/>
              </a:ext>
            </a:extLst>
          </p:cNvPr>
          <p:cNvSpPr>
            <a:spLocks noGrp="1"/>
          </p:cNvSpPr>
          <p:nvPr>
            <p:ph type="title"/>
          </p:nvPr>
        </p:nvSpPr>
        <p:spPr>
          <a:xfrm>
            <a:off x="1257300" y="2247900"/>
            <a:ext cx="6972300" cy="3848100"/>
          </a:xfrm>
        </p:spPr>
        <p:txBody>
          <a:bodyPr>
            <a:normAutofit fontScale="90000"/>
          </a:bodyPr>
          <a:lstStyle/>
          <a:p>
            <a:pPr algn="ctr">
              <a:defRPr/>
            </a:pPr>
            <a:r>
              <a:rPr lang="en-US" sz="3750" b="1" dirty="0">
                <a:solidFill>
                  <a:schemeClr val="tx1"/>
                </a:solidFill>
              </a:rPr>
              <a:t>Requesting Access</a:t>
            </a:r>
            <a:br>
              <a:rPr lang="en-US" sz="3750" b="1" dirty="0">
                <a:solidFill>
                  <a:schemeClr val="tx1"/>
                </a:solidFill>
              </a:rPr>
            </a:br>
            <a:r>
              <a:rPr lang="en-US" sz="3750" b="1" dirty="0">
                <a:solidFill>
                  <a:schemeClr val="tx1"/>
                </a:solidFill>
              </a:rPr>
              <a:t>(For Permit Administrator, Edit, or View Roles)</a:t>
            </a:r>
            <a:br>
              <a:rPr lang="en-US" sz="3750" b="1" dirty="0">
                <a:solidFill>
                  <a:schemeClr val="tx1"/>
                </a:solidFill>
              </a:rPr>
            </a:br>
            <a:br>
              <a:rPr lang="en-US" sz="3750" b="1" dirty="0">
                <a:solidFill>
                  <a:schemeClr val="tx1"/>
                </a:solidFill>
              </a:rPr>
            </a:br>
            <a:r>
              <a:rPr lang="en-US" sz="3750" b="1" dirty="0">
                <a:solidFill>
                  <a:srgbClr val="FF0000"/>
                </a:solidFill>
              </a:rPr>
              <a:t>Live Demo</a:t>
            </a:r>
            <a:br>
              <a:rPr lang="en-US" sz="3750" b="1" dirty="0">
                <a:solidFill>
                  <a:schemeClr val="tx1"/>
                </a:solidFill>
              </a:rPr>
            </a:br>
            <a:br>
              <a:rPr lang="en-US" sz="3750" b="1" dirty="0">
                <a:solidFill>
                  <a:schemeClr val="tx1"/>
                </a:solidFill>
              </a:rPr>
            </a:br>
            <a:endParaRPr lang="en-US" sz="3750" b="1" dirty="0">
              <a:solidFill>
                <a:schemeClr val="tx1"/>
              </a:solidFill>
            </a:endParaRPr>
          </a:p>
        </p:txBody>
      </p:sp>
      <p:sp>
        <p:nvSpPr>
          <p:cNvPr id="3" name="Slide Number Placeholder 2">
            <a:extLst>
              <a:ext uri="{FF2B5EF4-FFF2-40B4-BE49-F238E27FC236}">
                <a16:creationId xmlns:a16="http://schemas.microsoft.com/office/drawing/2014/main" id="{209FDE11-4325-4741-A8F2-BD2270DD5314}"/>
              </a:ext>
            </a:extLst>
          </p:cNvPr>
          <p:cNvSpPr>
            <a:spLocks noGrp="1"/>
          </p:cNvSpPr>
          <p:nvPr>
            <p:ph type="sldNum" sz="quarter" idx="12"/>
          </p:nvPr>
        </p:nvSpPr>
        <p:spPr/>
        <p:txBody>
          <a:bodyPr/>
          <a:lstStyle/>
          <a:p>
            <a:pPr>
              <a:defRPr/>
            </a:pPr>
            <a:fld id="{AE769BEA-BA5B-463B-B5A9-63AF1E971951}" type="slidenum">
              <a:rPr lang="en-US" altLang="en-US" smtClean="0"/>
              <a:pPr>
                <a:defRPr/>
              </a:pPr>
              <a:t>55</a:t>
            </a:fld>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8E82E8E1-9560-4768-8AC8-3936E2E517B1}"/>
              </a:ext>
            </a:extLst>
          </p:cNvPr>
          <p:cNvSpPr>
            <a:spLocks noGrp="1" noChangeArrowheads="1"/>
          </p:cNvSpPr>
          <p:nvPr>
            <p:ph type="title"/>
          </p:nvPr>
        </p:nvSpPr>
        <p:spPr>
          <a:xfrm>
            <a:off x="609600" y="609600"/>
            <a:ext cx="6446838" cy="887413"/>
          </a:xfrm>
        </p:spPr>
        <p:txBody>
          <a:bodyPr/>
          <a:lstStyle/>
          <a:p>
            <a:r>
              <a:rPr lang="en-US" altLang="en-US" dirty="0"/>
              <a:t>Request Access </a:t>
            </a:r>
          </a:p>
        </p:txBody>
      </p:sp>
      <p:pic>
        <p:nvPicPr>
          <p:cNvPr id="125955" name="Picture 4">
            <a:extLst>
              <a:ext uri="{FF2B5EF4-FFF2-40B4-BE49-F238E27FC236}">
                <a16:creationId xmlns:a16="http://schemas.microsoft.com/office/drawing/2014/main" id="{5CFDC8C6-6B06-4D11-B18A-BB45DF8E3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3042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8468657-DFD7-4774-A3DA-52B53322315F}"/>
              </a:ext>
            </a:extLst>
          </p:cNvPr>
          <p:cNvSpPr>
            <a:spLocks noGrp="1"/>
          </p:cNvSpPr>
          <p:nvPr>
            <p:ph type="sldNum" sz="quarter" idx="12"/>
          </p:nvPr>
        </p:nvSpPr>
        <p:spPr/>
        <p:txBody>
          <a:bodyPr/>
          <a:lstStyle/>
          <a:p>
            <a:pPr>
              <a:defRPr/>
            </a:pPr>
            <a:fld id="{0DAB0C2A-CC65-4E8F-81BA-194EAD10340B}" type="slidenum">
              <a:rPr lang="en-US" altLang="en-US" smtClean="0"/>
              <a:pPr>
                <a:defRPr/>
              </a:pPr>
              <a:t>56</a:t>
            </a:fld>
            <a:endParaRPr lang="en-US" altLang="en-US" dirty="0"/>
          </a:p>
        </p:txBody>
      </p:sp>
      <p:pic>
        <p:nvPicPr>
          <p:cNvPr id="2" name="Picture 1">
            <a:extLst>
              <a:ext uri="{FF2B5EF4-FFF2-40B4-BE49-F238E27FC236}">
                <a16:creationId xmlns:a16="http://schemas.microsoft.com/office/drawing/2014/main" id="{840D790E-2CBA-4FB8-908B-6399340FF463}"/>
              </a:ext>
            </a:extLst>
          </p:cNvPr>
          <p:cNvPicPr>
            <a:picLocks noChangeAspect="1"/>
          </p:cNvPicPr>
          <p:nvPr/>
        </p:nvPicPr>
        <p:blipFill>
          <a:blip r:embed="rId4"/>
          <a:stretch>
            <a:fillRect/>
          </a:stretch>
        </p:blipFill>
        <p:spPr>
          <a:xfrm>
            <a:off x="7315200" y="2590800"/>
            <a:ext cx="1295400" cy="61780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a:extLst>
              <a:ext uri="{FF2B5EF4-FFF2-40B4-BE49-F238E27FC236}">
                <a16:creationId xmlns:a16="http://schemas.microsoft.com/office/drawing/2014/main" id="{F448D679-AA7A-48B1-9F00-C7FD7B5EBCF5}"/>
              </a:ext>
            </a:extLst>
          </p:cNvPr>
          <p:cNvSpPr>
            <a:spLocks noGrp="1" noChangeArrowheads="1"/>
          </p:cNvSpPr>
          <p:nvPr>
            <p:ph type="title"/>
          </p:nvPr>
        </p:nvSpPr>
        <p:spPr>
          <a:xfrm>
            <a:off x="534988" y="609600"/>
            <a:ext cx="6446837" cy="650875"/>
          </a:xfrm>
        </p:spPr>
        <p:txBody>
          <a:bodyPr/>
          <a:lstStyle/>
          <a:p>
            <a:r>
              <a:rPr lang="en-US" altLang="en-US" dirty="0"/>
              <a:t>Enter Permit ID (Click Update)</a:t>
            </a:r>
          </a:p>
        </p:txBody>
      </p:sp>
      <p:sp>
        <p:nvSpPr>
          <p:cNvPr id="2" name="Slide Number Placeholder 1">
            <a:extLst>
              <a:ext uri="{FF2B5EF4-FFF2-40B4-BE49-F238E27FC236}">
                <a16:creationId xmlns:a16="http://schemas.microsoft.com/office/drawing/2014/main" id="{29EC4E86-39A4-4EF9-82FE-56DCA3726EB2}"/>
              </a:ext>
            </a:extLst>
          </p:cNvPr>
          <p:cNvSpPr>
            <a:spLocks noGrp="1"/>
          </p:cNvSpPr>
          <p:nvPr>
            <p:ph type="sldNum" sz="quarter" idx="12"/>
          </p:nvPr>
        </p:nvSpPr>
        <p:spPr/>
        <p:txBody>
          <a:bodyPr/>
          <a:lstStyle/>
          <a:p>
            <a:pPr>
              <a:defRPr/>
            </a:pPr>
            <a:fld id="{C4E82F3B-D492-480F-B4B6-5A432D22CC51}" type="slidenum">
              <a:rPr lang="en-US" altLang="en-US" smtClean="0"/>
              <a:pPr>
                <a:defRPr/>
              </a:pPr>
              <a:t>57</a:t>
            </a:fld>
            <a:endParaRPr lang="en-US" altLang="en-US" dirty="0"/>
          </a:p>
        </p:txBody>
      </p:sp>
      <p:pic>
        <p:nvPicPr>
          <p:cNvPr id="3" name="Picture 2">
            <a:extLst>
              <a:ext uri="{FF2B5EF4-FFF2-40B4-BE49-F238E27FC236}">
                <a16:creationId xmlns:a16="http://schemas.microsoft.com/office/drawing/2014/main" id="{9F32DE00-2699-4B30-A70B-DF17C7369B04}"/>
              </a:ext>
            </a:extLst>
          </p:cNvPr>
          <p:cNvPicPr>
            <a:picLocks noChangeAspect="1"/>
          </p:cNvPicPr>
          <p:nvPr/>
        </p:nvPicPr>
        <p:blipFill rotWithShape="1">
          <a:blip r:embed="rId3"/>
          <a:srcRect b="31542"/>
          <a:stretch/>
        </p:blipFill>
        <p:spPr>
          <a:xfrm>
            <a:off x="762000" y="2590800"/>
            <a:ext cx="7062247" cy="33528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a:extLst>
              <a:ext uri="{FF2B5EF4-FFF2-40B4-BE49-F238E27FC236}">
                <a16:creationId xmlns:a16="http://schemas.microsoft.com/office/drawing/2014/main" id="{23A373F3-2245-4962-BEB7-C84058564051}"/>
              </a:ext>
            </a:extLst>
          </p:cNvPr>
          <p:cNvSpPr>
            <a:spLocks noGrp="1" noChangeArrowheads="1"/>
          </p:cNvSpPr>
          <p:nvPr>
            <p:ph type="title"/>
          </p:nvPr>
        </p:nvSpPr>
        <p:spPr>
          <a:xfrm>
            <a:off x="649288" y="609600"/>
            <a:ext cx="6446837" cy="650875"/>
          </a:xfrm>
        </p:spPr>
        <p:txBody>
          <a:bodyPr/>
          <a:lstStyle/>
          <a:p>
            <a:r>
              <a:rPr lang="en-US" altLang="en-US" dirty="0"/>
              <a:t>Select Role</a:t>
            </a:r>
          </a:p>
        </p:txBody>
      </p:sp>
      <p:sp>
        <p:nvSpPr>
          <p:cNvPr id="2" name="Slide Number Placeholder 1">
            <a:extLst>
              <a:ext uri="{FF2B5EF4-FFF2-40B4-BE49-F238E27FC236}">
                <a16:creationId xmlns:a16="http://schemas.microsoft.com/office/drawing/2014/main" id="{3DCB2EB6-F541-4013-A816-492CCF409C78}"/>
              </a:ext>
            </a:extLst>
          </p:cNvPr>
          <p:cNvSpPr>
            <a:spLocks noGrp="1"/>
          </p:cNvSpPr>
          <p:nvPr>
            <p:ph type="sldNum" sz="quarter" idx="12"/>
          </p:nvPr>
        </p:nvSpPr>
        <p:spPr/>
        <p:txBody>
          <a:bodyPr/>
          <a:lstStyle/>
          <a:p>
            <a:pPr>
              <a:defRPr/>
            </a:pPr>
            <a:fld id="{A324E578-F48B-47C1-8608-49512C795E88}" type="slidenum">
              <a:rPr lang="en-US" altLang="en-US" smtClean="0"/>
              <a:pPr>
                <a:defRPr/>
              </a:pPr>
              <a:t>58</a:t>
            </a:fld>
            <a:endParaRPr lang="en-US" altLang="en-US" dirty="0"/>
          </a:p>
        </p:txBody>
      </p:sp>
      <p:pic>
        <p:nvPicPr>
          <p:cNvPr id="4" name="Picture 3">
            <a:extLst>
              <a:ext uri="{FF2B5EF4-FFF2-40B4-BE49-F238E27FC236}">
                <a16:creationId xmlns:a16="http://schemas.microsoft.com/office/drawing/2014/main" id="{B20201D5-3FCA-44BA-8CF1-63021CF9722E}"/>
              </a:ext>
            </a:extLst>
          </p:cNvPr>
          <p:cNvPicPr>
            <a:picLocks noChangeAspect="1"/>
          </p:cNvPicPr>
          <p:nvPr/>
        </p:nvPicPr>
        <p:blipFill>
          <a:blip r:embed="rId3"/>
          <a:stretch>
            <a:fillRect/>
          </a:stretch>
        </p:blipFill>
        <p:spPr>
          <a:xfrm>
            <a:off x="381000" y="1752600"/>
            <a:ext cx="7957088" cy="3561943"/>
          </a:xfrm>
          <a:prstGeom prst="rect">
            <a:avLst/>
          </a:prstGeom>
        </p:spPr>
      </p:pic>
      <p:pic>
        <p:nvPicPr>
          <p:cNvPr id="5" name="Picture 4">
            <a:extLst>
              <a:ext uri="{FF2B5EF4-FFF2-40B4-BE49-F238E27FC236}">
                <a16:creationId xmlns:a16="http://schemas.microsoft.com/office/drawing/2014/main" id="{6CABEEA5-3379-46EB-AF32-7CBF6EDDE0BA}"/>
              </a:ext>
            </a:extLst>
          </p:cNvPr>
          <p:cNvPicPr>
            <a:picLocks noChangeAspect="1"/>
          </p:cNvPicPr>
          <p:nvPr/>
        </p:nvPicPr>
        <p:blipFill>
          <a:blip r:embed="rId4"/>
          <a:stretch>
            <a:fillRect/>
          </a:stretch>
        </p:blipFill>
        <p:spPr>
          <a:xfrm>
            <a:off x="2743200" y="5314543"/>
            <a:ext cx="6057143" cy="1142857"/>
          </a:xfrm>
          <a:prstGeom prst="rect">
            <a:avLst/>
          </a:prstGeom>
        </p:spPr>
      </p:pic>
    </p:spTree>
    <p:extLst>
      <p:ext uri="{BB962C8B-B14F-4D97-AF65-F5344CB8AC3E}">
        <p14:creationId xmlns:p14="http://schemas.microsoft.com/office/powerpoint/2010/main" val="698981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D720E8B3-179E-4A28-A0CA-DCA51716E1AD}"/>
              </a:ext>
            </a:extLst>
          </p:cNvPr>
          <p:cNvSpPr>
            <a:spLocks noGrp="1" noChangeArrowheads="1"/>
          </p:cNvSpPr>
          <p:nvPr>
            <p:ph type="title"/>
          </p:nvPr>
        </p:nvSpPr>
        <p:spPr>
          <a:xfrm>
            <a:off x="657225" y="609600"/>
            <a:ext cx="6343650" cy="709613"/>
          </a:xfrm>
        </p:spPr>
        <p:txBody>
          <a:bodyPr/>
          <a:lstStyle/>
          <a:p>
            <a:r>
              <a:rPr lang="en-US" altLang="en-US" dirty="0"/>
              <a:t>Submit Request</a:t>
            </a:r>
          </a:p>
        </p:txBody>
      </p:sp>
      <p:sp>
        <p:nvSpPr>
          <p:cNvPr id="4" name="Slide Number Placeholder 3">
            <a:extLst>
              <a:ext uri="{FF2B5EF4-FFF2-40B4-BE49-F238E27FC236}">
                <a16:creationId xmlns:a16="http://schemas.microsoft.com/office/drawing/2014/main" id="{FFC01AEF-9474-4A57-8F5A-03EC15388A6D}"/>
              </a:ext>
            </a:extLst>
          </p:cNvPr>
          <p:cNvSpPr>
            <a:spLocks noGrp="1"/>
          </p:cNvSpPr>
          <p:nvPr>
            <p:ph type="sldNum" sz="quarter" idx="12"/>
          </p:nvPr>
        </p:nvSpPr>
        <p:spPr/>
        <p:txBody>
          <a:bodyPr/>
          <a:lstStyle/>
          <a:p>
            <a:pPr>
              <a:defRPr/>
            </a:pPr>
            <a:fld id="{7707F011-927D-4472-A048-CC3CE1A05193}" type="slidenum">
              <a:rPr lang="en-US" smtClean="0"/>
              <a:pPr>
                <a:defRPr/>
              </a:pPr>
              <a:t>59</a:t>
            </a:fld>
            <a:endParaRPr lang="en-US" dirty="0"/>
          </a:p>
        </p:txBody>
      </p:sp>
      <p:pic>
        <p:nvPicPr>
          <p:cNvPr id="3" name="Picture 2">
            <a:extLst>
              <a:ext uri="{FF2B5EF4-FFF2-40B4-BE49-F238E27FC236}">
                <a16:creationId xmlns:a16="http://schemas.microsoft.com/office/drawing/2014/main" id="{6836ED7A-5A4D-4185-81CA-CF2372ABAA53}"/>
              </a:ext>
            </a:extLst>
          </p:cNvPr>
          <p:cNvPicPr>
            <a:picLocks noChangeAspect="1"/>
          </p:cNvPicPr>
          <p:nvPr/>
        </p:nvPicPr>
        <p:blipFill>
          <a:blip r:embed="rId2"/>
          <a:stretch>
            <a:fillRect/>
          </a:stretch>
        </p:blipFill>
        <p:spPr>
          <a:xfrm>
            <a:off x="657226" y="2514600"/>
            <a:ext cx="8091808" cy="2619738"/>
          </a:xfrm>
          <a:prstGeom prst="rect">
            <a:avLst/>
          </a:prstGeom>
        </p:spPr>
      </p:pic>
    </p:spTree>
    <p:extLst>
      <p:ext uri="{BB962C8B-B14F-4D97-AF65-F5344CB8AC3E}">
        <p14:creationId xmlns:p14="http://schemas.microsoft.com/office/powerpoint/2010/main" val="166645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12AB-3F2F-446F-AAE4-944150CBFDBF}"/>
              </a:ext>
            </a:extLst>
          </p:cNvPr>
          <p:cNvSpPr>
            <a:spLocks noGrp="1"/>
          </p:cNvSpPr>
          <p:nvPr>
            <p:ph type="title"/>
          </p:nvPr>
        </p:nvSpPr>
        <p:spPr/>
        <p:txBody>
          <a:bodyPr/>
          <a:lstStyle/>
          <a:p>
            <a:r>
              <a:rPr lang="en-US" dirty="0"/>
              <a:t>What is NetDMR? (Key Point)</a:t>
            </a:r>
          </a:p>
        </p:txBody>
      </p:sp>
      <p:sp>
        <p:nvSpPr>
          <p:cNvPr id="3" name="Content Placeholder 2">
            <a:extLst>
              <a:ext uri="{FF2B5EF4-FFF2-40B4-BE49-F238E27FC236}">
                <a16:creationId xmlns:a16="http://schemas.microsoft.com/office/drawing/2014/main" id="{0FBC2337-F002-41A6-AAA0-BCAC063C74A4}"/>
              </a:ext>
            </a:extLst>
          </p:cNvPr>
          <p:cNvSpPr>
            <a:spLocks noGrp="1"/>
          </p:cNvSpPr>
          <p:nvPr>
            <p:ph idx="1"/>
          </p:nvPr>
        </p:nvSpPr>
        <p:spPr>
          <a:xfrm>
            <a:off x="609600" y="2362200"/>
            <a:ext cx="8001000" cy="4114800"/>
          </a:xfrm>
        </p:spPr>
        <p:txBody>
          <a:bodyPr/>
          <a:lstStyle/>
          <a:p>
            <a:pPr indent="-283464" eaLnBrk="1" fontAlgn="auto" hangingPunct="1">
              <a:spcAft>
                <a:spcPts val="0"/>
              </a:spcAft>
              <a:buFont typeface="Wingdings 3" charset="2"/>
              <a:buChar char=""/>
              <a:defRPr/>
            </a:pPr>
            <a:r>
              <a:rPr lang="en-US" altLang="en-US" sz="2400" dirty="0"/>
              <a:t>Web-based application that will allow NPDES permittees to submit DMRs electronically to EPA’s Integrated Compliance Information System (ICIS)</a:t>
            </a:r>
          </a:p>
          <a:p>
            <a:pPr lvl="1" indent="-283464" eaLnBrk="1" fontAlgn="auto" hangingPunct="1">
              <a:spcAft>
                <a:spcPts val="0"/>
              </a:spcAft>
              <a:buFont typeface="Wingdings 3" charset="2"/>
              <a:buChar char=""/>
              <a:defRPr/>
            </a:pPr>
            <a:endParaRPr lang="en-US" altLang="en-US" sz="2400" dirty="0"/>
          </a:p>
          <a:p>
            <a:pPr indent="-283464" eaLnBrk="1" fontAlgn="auto" hangingPunct="1">
              <a:spcAft>
                <a:spcPts val="0"/>
              </a:spcAft>
              <a:buFont typeface="Wingdings 3" charset="2"/>
              <a:buChar char=""/>
              <a:defRPr/>
            </a:pPr>
            <a:r>
              <a:rPr lang="en-US" altLang="en-US" sz="2400" dirty="0"/>
              <a:t>Hosted on Central Data Exchange (CDX) servers</a:t>
            </a:r>
          </a:p>
          <a:p>
            <a:pPr lvl="1" indent="-283464" eaLnBrk="1" fontAlgn="auto" hangingPunct="1">
              <a:spcAft>
                <a:spcPts val="0"/>
              </a:spcAft>
              <a:buFont typeface="Wingdings 3" charset="2"/>
              <a:buChar char=""/>
              <a:defRPr/>
            </a:pPr>
            <a:endParaRPr lang="en-US" altLang="en-US" sz="2400" dirty="0"/>
          </a:p>
          <a:p>
            <a:pPr indent="-283464" eaLnBrk="1" fontAlgn="auto" hangingPunct="1">
              <a:spcAft>
                <a:spcPts val="0"/>
              </a:spcAft>
              <a:buFont typeface="Wingdings 3" charset="2"/>
              <a:buChar char=""/>
              <a:defRPr/>
            </a:pPr>
            <a:r>
              <a:rPr lang="en-US" altLang="en-US" sz="2400" dirty="0"/>
              <a:t>Provides separate customizable “NetDMR Program Services”</a:t>
            </a:r>
          </a:p>
        </p:txBody>
      </p:sp>
      <p:sp>
        <p:nvSpPr>
          <p:cNvPr id="4" name="Slide Number Placeholder 3">
            <a:extLst>
              <a:ext uri="{FF2B5EF4-FFF2-40B4-BE49-F238E27FC236}">
                <a16:creationId xmlns:a16="http://schemas.microsoft.com/office/drawing/2014/main" id="{5DC98F3F-E655-4D6D-9417-D50F7D8DCAD2}"/>
              </a:ext>
            </a:extLst>
          </p:cNvPr>
          <p:cNvSpPr>
            <a:spLocks noGrp="1"/>
          </p:cNvSpPr>
          <p:nvPr>
            <p:ph type="sldNum" sz="quarter" idx="12"/>
          </p:nvPr>
        </p:nvSpPr>
        <p:spPr/>
        <p:txBody>
          <a:bodyPr/>
          <a:lstStyle/>
          <a:p>
            <a:pPr>
              <a:defRPr/>
            </a:pPr>
            <a:fld id="{E945E179-834A-4DE9-876C-E029211FB00D}" type="slidenum">
              <a:rPr lang="en-US" altLang="en-US" smtClean="0"/>
              <a:pPr>
                <a:defRPr/>
              </a:pPr>
              <a:t>6</a:t>
            </a:fld>
            <a:endParaRPr lang="en-US" altLang="en-US" dirty="0"/>
          </a:p>
        </p:txBody>
      </p:sp>
    </p:spTree>
    <p:extLst>
      <p:ext uri="{BB962C8B-B14F-4D97-AF65-F5344CB8AC3E}">
        <p14:creationId xmlns:p14="http://schemas.microsoft.com/office/powerpoint/2010/main" val="1932051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FE72CD51-F53C-41BC-B8F8-9CF2B2D619FE}"/>
              </a:ext>
            </a:extLst>
          </p:cNvPr>
          <p:cNvSpPr>
            <a:spLocks noGrp="1" noChangeArrowheads="1"/>
          </p:cNvSpPr>
          <p:nvPr>
            <p:ph type="title"/>
          </p:nvPr>
        </p:nvSpPr>
        <p:spPr>
          <a:xfrm>
            <a:off x="593725" y="655638"/>
            <a:ext cx="6343650" cy="711200"/>
          </a:xfrm>
        </p:spPr>
        <p:txBody>
          <a:bodyPr/>
          <a:lstStyle/>
          <a:p>
            <a:r>
              <a:rPr lang="en-US" altLang="en-US" dirty="0"/>
              <a:t>Confirm Request</a:t>
            </a:r>
          </a:p>
        </p:txBody>
      </p:sp>
      <p:sp>
        <p:nvSpPr>
          <p:cNvPr id="4" name="Slide Number Placeholder 3">
            <a:extLst>
              <a:ext uri="{FF2B5EF4-FFF2-40B4-BE49-F238E27FC236}">
                <a16:creationId xmlns:a16="http://schemas.microsoft.com/office/drawing/2014/main" id="{817D8036-376B-4AA4-80C9-3D636C6D208A}"/>
              </a:ext>
            </a:extLst>
          </p:cNvPr>
          <p:cNvSpPr>
            <a:spLocks noGrp="1"/>
          </p:cNvSpPr>
          <p:nvPr>
            <p:ph type="sldNum" sz="quarter" idx="12"/>
          </p:nvPr>
        </p:nvSpPr>
        <p:spPr/>
        <p:txBody>
          <a:bodyPr/>
          <a:lstStyle/>
          <a:p>
            <a:pPr>
              <a:defRPr/>
            </a:pPr>
            <a:fld id="{6F460E54-E276-4EB1-835D-72C0DB1E3D4D}" type="slidenum">
              <a:rPr lang="en-US" smtClean="0"/>
              <a:pPr>
                <a:defRPr/>
              </a:pPr>
              <a:t>60</a:t>
            </a:fld>
            <a:endParaRPr lang="en-US" dirty="0"/>
          </a:p>
        </p:txBody>
      </p:sp>
      <p:pic>
        <p:nvPicPr>
          <p:cNvPr id="2" name="Picture 1">
            <a:extLst>
              <a:ext uri="{FF2B5EF4-FFF2-40B4-BE49-F238E27FC236}">
                <a16:creationId xmlns:a16="http://schemas.microsoft.com/office/drawing/2014/main" id="{42ED8B5E-4CB9-4F71-9893-C8E551E8A976}"/>
              </a:ext>
            </a:extLst>
          </p:cNvPr>
          <p:cNvPicPr>
            <a:picLocks noChangeAspect="1"/>
          </p:cNvPicPr>
          <p:nvPr/>
        </p:nvPicPr>
        <p:blipFill>
          <a:blip r:embed="rId2"/>
          <a:stretch>
            <a:fillRect/>
          </a:stretch>
        </p:blipFill>
        <p:spPr>
          <a:xfrm>
            <a:off x="228600" y="2971800"/>
            <a:ext cx="8686800" cy="2325423"/>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a:extLst>
              <a:ext uri="{FF2B5EF4-FFF2-40B4-BE49-F238E27FC236}">
                <a16:creationId xmlns:a16="http://schemas.microsoft.com/office/drawing/2014/main" id="{865ADD3C-7AAA-4C16-B110-BCB5632CE53A}"/>
              </a:ext>
            </a:extLst>
          </p:cNvPr>
          <p:cNvSpPr>
            <a:spLocks noGrp="1" noChangeArrowheads="1"/>
          </p:cNvSpPr>
          <p:nvPr>
            <p:ph type="title"/>
          </p:nvPr>
        </p:nvSpPr>
        <p:spPr>
          <a:xfrm>
            <a:off x="609600" y="609600"/>
            <a:ext cx="6446838" cy="650875"/>
          </a:xfrm>
        </p:spPr>
        <p:txBody>
          <a:bodyPr/>
          <a:lstStyle/>
          <a:p>
            <a:r>
              <a:rPr lang="en-US" altLang="en-US" dirty="0"/>
              <a:t>Approval</a:t>
            </a:r>
          </a:p>
        </p:txBody>
      </p:sp>
      <p:sp>
        <p:nvSpPr>
          <p:cNvPr id="5" name="Slide Number Placeholder 4">
            <a:extLst>
              <a:ext uri="{FF2B5EF4-FFF2-40B4-BE49-F238E27FC236}">
                <a16:creationId xmlns:a16="http://schemas.microsoft.com/office/drawing/2014/main" id="{63FAD8AF-5FD9-4634-91AF-1C148628E81B}"/>
              </a:ext>
            </a:extLst>
          </p:cNvPr>
          <p:cNvSpPr>
            <a:spLocks noGrp="1"/>
          </p:cNvSpPr>
          <p:nvPr>
            <p:ph type="sldNum" sz="quarter" idx="12"/>
          </p:nvPr>
        </p:nvSpPr>
        <p:spPr>
          <a:xfrm>
            <a:off x="8509000" y="5486400"/>
            <a:ext cx="512763" cy="274638"/>
          </a:xfrm>
        </p:spPr>
        <p:txBody>
          <a:bodyPr/>
          <a:lstStyle/>
          <a:p>
            <a:pPr>
              <a:defRPr/>
            </a:pPr>
            <a:fld id="{19E4924B-9852-4E48-8EEC-B613824AAAB7}" type="slidenum">
              <a:rPr lang="en-US" sz="1200">
                <a:solidFill>
                  <a:schemeClr val="tx1"/>
                </a:solidFill>
              </a:rPr>
              <a:pPr>
                <a:defRPr/>
              </a:pPr>
              <a:t>61</a:t>
            </a:fld>
            <a:endParaRPr lang="en-US" sz="1200" dirty="0">
              <a:solidFill>
                <a:schemeClr val="tx1"/>
              </a:solidFill>
            </a:endParaRPr>
          </a:p>
        </p:txBody>
      </p:sp>
      <p:pic>
        <p:nvPicPr>
          <p:cNvPr id="134148" name="Picture 2">
            <a:extLst>
              <a:ext uri="{FF2B5EF4-FFF2-40B4-BE49-F238E27FC236}">
                <a16:creationId xmlns:a16="http://schemas.microsoft.com/office/drawing/2014/main" id="{0AC63563-7C41-4EEF-A49F-5E21A1257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3581400"/>
            <a:ext cx="645001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Content Placeholder 4">
            <a:extLst>
              <a:ext uri="{FF2B5EF4-FFF2-40B4-BE49-F238E27FC236}">
                <a16:creationId xmlns:a16="http://schemas.microsoft.com/office/drawing/2014/main" id="{0A24C9C3-5C49-4469-8001-47B9F5E97B5C}"/>
              </a:ext>
            </a:extLst>
          </p:cNvPr>
          <p:cNvSpPr>
            <a:spLocks noGrp="1" noChangeArrowheads="1"/>
          </p:cNvSpPr>
          <p:nvPr>
            <p:ph idx="1"/>
          </p:nvPr>
        </p:nvSpPr>
        <p:spPr>
          <a:xfrm>
            <a:off x="1014413" y="2514600"/>
            <a:ext cx="6883400" cy="612775"/>
          </a:xfrm>
        </p:spPr>
        <p:txBody>
          <a:bodyPr/>
          <a:lstStyle/>
          <a:p>
            <a:r>
              <a:rPr lang="en-US" altLang="en-US" dirty="0"/>
              <a:t>Wait for your Permit Administrator to approve you</a:t>
            </a:r>
          </a:p>
        </p:txBody>
      </p:sp>
      <p:sp>
        <p:nvSpPr>
          <p:cNvPr id="6" name="Slide Number Placeholder 1">
            <a:extLst>
              <a:ext uri="{FF2B5EF4-FFF2-40B4-BE49-F238E27FC236}">
                <a16:creationId xmlns:a16="http://schemas.microsoft.com/office/drawing/2014/main" id="{0A79A435-A625-4939-A6F6-CD38FA9BD578}"/>
              </a:ext>
            </a:extLst>
          </p:cNvPr>
          <p:cNvSpPr txBox="1">
            <a:spLocks noChangeArrowheads="1"/>
          </p:cNvSpPr>
          <p:nvPr/>
        </p:nvSpPr>
        <p:spPr bwMode="gray">
          <a:xfrm>
            <a:off x="7678738" y="295275"/>
            <a:ext cx="790575" cy="768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ctr" defTabSz="457200" rtl="0" eaLnBrk="1" fontAlgn="auto" hangingPunct="1">
              <a:spcBef>
                <a:spcPts val="0"/>
              </a:spcBef>
              <a:spcAft>
                <a:spcPts val="0"/>
              </a:spcAft>
              <a:defRPr sz="2800" kern="1200">
                <a:solidFill>
                  <a:schemeClr val="tx1"/>
                </a:solidFill>
                <a:latin typeface="Century Gothic" panose="020B050202020202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40DBF2B7-792F-43DE-9121-96B17E29CD52}" type="slidenum">
              <a:rPr lang="en-US" altLang="en-US" smtClean="0">
                <a:solidFill>
                  <a:schemeClr val="bg1"/>
                </a:solidFill>
              </a:rPr>
              <a:pPr fontAlgn="base">
                <a:spcBef>
                  <a:spcPct val="0"/>
                </a:spcBef>
                <a:spcAft>
                  <a:spcPct val="0"/>
                </a:spcAft>
              </a:pPr>
              <a:t>61</a:t>
            </a:fld>
            <a:endParaRPr lang="en-US" altLang="en-US"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1371600" y="1828800"/>
            <a:ext cx="6172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en-US" sz="4500" b="1" dirty="0">
                <a:solidFill>
                  <a:schemeClr val="bg1"/>
                </a:solidFill>
              </a:rPr>
              <a:t>How to Request a Signatory Role</a:t>
            </a:r>
            <a:endParaRPr lang="en-US" altLang="en-US" sz="4500" b="1" dirty="0">
              <a:solidFill>
                <a:schemeClr val="bg1"/>
              </a:solidFill>
              <a:latin typeface="Arial" panose="020B0604020202020204" pitchFamily="34" charset="0"/>
            </a:endParaRPr>
          </a:p>
        </p:txBody>
      </p:sp>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0200"/>
            <a:ext cx="2019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a:extLst>
              <a:ext uri="{FF2B5EF4-FFF2-40B4-BE49-F238E27FC236}">
                <a16:creationId xmlns:a16="http://schemas.microsoft.com/office/drawing/2014/main" id="{2D04F4D6-B80B-478D-90EB-EFE505F35733}"/>
              </a:ext>
            </a:extLst>
          </p:cNvPr>
          <p:cNvSpPr>
            <a:spLocks noGrp="1" noChangeArrowheads="1"/>
          </p:cNvSpPr>
          <p:nvPr>
            <p:ph type="sldNum" sz="quarter" idx="12"/>
          </p:nvPr>
        </p:nvSpPr>
        <p:spPr>
          <a:xfrm>
            <a:off x="7678738" y="295275"/>
            <a:ext cx="790575" cy="76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0DBF2B7-792F-43DE-9121-96B17E29CD52}" type="slidenum">
              <a:rPr lang="en-US" altLang="en-US" smtClean="0">
                <a:solidFill>
                  <a:schemeClr val="bg1"/>
                </a:solidFill>
              </a:rPr>
              <a:pPr fontAlgn="base">
                <a:spcBef>
                  <a:spcPct val="0"/>
                </a:spcBef>
                <a:spcAft>
                  <a:spcPct val="0"/>
                </a:spcAft>
              </a:pPr>
              <a:t>62</a:t>
            </a:fld>
            <a:endParaRPr lang="en-US" altLang="en-US" dirty="0">
              <a:solidFill>
                <a:schemeClr val="bg1"/>
              </a:solidFill>
            </a:endParaRPr>
          </a:p>
        </p:txBody>
      </p:sp>
    </p:spTree>
    <p:extLst>
      <p:ext uri="{BB962C8B-B14F-4D97-AF65-F5344CB8AC3E}">
        <p14:creationId xmlns:p14="http://schemas.microsoft.com/office/powerpoint/2010/main" val="1327049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noChangeArrowheads="1"/>
          </p:cNvSpPr>
          <p:nvPr>
            <p:ph type="title"/>
          </p:nvPr>
        </p:nvSpPr>
        <p:spPr>
          <a:xfrm>
            <a:off x="685800" y="685800"/>
            <a:ext cx="6446838" cy="623888"/>
          </a:xfrm>
        </p:spPr>
        <p:txBody>
          <a:bodyPr/>
          <a:lstStyle/>
          <a:p>
            <a:r>
              <a:rPr lang="en-US" altLang="en-US" dirty="0"/>
              <a:t>RO or DAR? (Signatories Only)</a:t>
            </a:r>
          </a:p>
        </p:txBody>
      </p:sp>
      <p:sp>
        <p:nvSpPr>
          <p:cNvPr id="19459" name="Content Placeholder 2"/>
          <p:cNvSpPr>
            <a:spLocks noGrp="1" noChangeArrowheads="1"/>
          </p:cNvSpPr>
          <p:nvPr>
            <p:ph idx="1"/>
          </p:nvPr>
        </p:nvSpPr>
        <p:spPr>
          <a:xfrm>
            <a:off x="457200" y="2209800"/>
            <a:ext cx="8077200" cy="4191000"/>
          </a:xfrm>
        </p:spPr>
        <p:txBody>
          <a:bodyPr/>
          <a:lstStyle/>
          <a:p>
            <a:r>
              <a:rPr lang="en-US" altLang="en-US" dirty="0"/>
              <a:t>Are you a Responsible Official (RO) or a Duly Authorized Representative (DAR)?</a:t>
            </a:r>
          </a:p>
          <a:p>
            <a:endParaRPr lang="en-US" altLang="en-US" dirty="0"/>
          </a:p>
          <a:p>
            <a:r>
              <a:rPr lang="en-US" altLang="en-US" b="1" dirty="0"/>
              <a:t>Responsible Officials </a:t>
            </a:r>
            <a:r>
              <a:rPr lang="en-US" altLang="en-US" dirty="0"/>
              <a:t>are authorized to sign and submit DMRs themselves (in accordance with 40 CFR 122.22)</a:t>
            </a:r>
          </a:p>
          <a:p>
            <a:endParaRPr lang="en-US" altLang="en-US" dirty="0"/>
          </a:p>
          <a:p>
            <a:r>
              <a:rPr lang="en-US" altLang="en-US" b="1" dirty="0"/>
              <a:t>Duly Authorized Representatives </a:t>
            </a:r>
            <a:r>
              <a:rPr lang="en-US" altLang="en-US" dirty="0"/>
              <a:t>are authorized to sign and submit DMRs on behalf of a Responsible Official</a:t>
            </a:r>
          </a:p>
          <a:p>
            <a:pPr lvl="1"/>
            <a:r>
              <a:rPr lang="en-US" altLang="en-US" sz="1800" dirty="0"/>
              <a:t>When Requesting Access as a Signatory, DARs will need to enter the Responsible Official Information to complete the Subscriber Agreement</a:t>
            </a:r>
          </a:p>
        </p:txBody>
      </p:sp>
      <p:sp>
        <p:nvSpPr>
          <p:cNvPr id="2" name="Slide Number Placeholder 1"/>
          <p:cNvSpPr>
            <a:spLocks noGrp="1"/>
          </p:cNvSpPr>
          <p:nvPr>
            <p:ph type="sldNum" sz="quarter" idx="12"/>
          </p:nvPr>
        </p:nvSpPr>
        <p:spPr/>
        <p:txBody>
          <a:bodyPr/>
          <a:lstStyle/>
          <a:p>
            <a:pPr>
              <a:defRPr/>
            </a:pPr>
            <a:fld id="{E3EBEC0C-9D40-43A4-B9DF-A75BC2D2BC65}" type="slidenum">
              <a:rPr lang="en-US" altLang="en-US" smtClean="0"/>
              <a:pPr>
                <a:defRPr/>
              </a:pPr>
              <a:t>63</a:t>
            </a:fld>
            <a:endParaRPr lang="en-US" altLang="en-US" dirty="0"/>
          </a:p>
        </p:txBody>
      </p:sp>
    </p:spTree>
    <p:extLst>
      <p:ext uri="{BB962C8B-B14F-4D97-AF65-F5344CB8AC3E}">
        <p14:creationId xmlns:p14="http://schemas.microsoft.com/office/powerpoint/2010/main" val="3259984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6904038" cy="3124200"/>
          </a:xfrm>
        </p:spPr>
        <p:txBody>
          <a:bodyPr>
            <a:normAutofit fontScale="90000"/>
          </a:bodyPr>
          <a:lstStyle/>
          <a:p>
            <a:pPr algn="ctr">
              <a:defRPr/>
            </a:pPr>
            <a:r>
              <a:rPr lang="en-US" sz="3750" b="1" dirty="0">
                <a:solidFill>
                  <a:schemeClr val="tx1"/>
                </a:solidFill>
              </a:rPr>
              <a:t>Signatory Access Role</a:t>
            </a:r>
            <a:br>
              <a:rPr lang="en-US" sz="3750" b="1" dirty="0">
                <a:solidFill>
                  <a:schemeClr val="tx1"/>
                </a:solidFill>
              </a:rPr>
            </a:br>
            <a:r>
              <a:rPr lang="en-US" sz="3750" b="1" dirty="0">
                <a:solidFill>
                  <a:schemeClr val="tx1"/>
                </a:solidFill>
              </a:rPr>
              <a:t>(Responsible Official)</a:t>
            </a:r>
            <a:br>
              <a:rPr lang="en-US" sz="3750" b="1" dirty="0">
                <a:solidFill>
                  <a:schemeClr val="tx1"/>
                </a:solidFill>
              </a:rPr>
            </a:br>
            <a:br>
              <a:rPr lang="en-US" sz="3750" b="1" dirty="0">
                <a:solidFill>
                  <a:schemeClr val="tx1"/>
                </a:solidFill>
              </a:rPr>
            </a:br>
            <a:r>
              <a:rPr lang="en-US" sz="3750" b="1" dirty="0">
                <a:solidFill>
                  <a:srgbClr val="FF0000"/>
                </a:solidFill>
              </a:rPr>
              <a:t>Live Demo</a:t>
            </a:r>
            <a:br>
              <a:rPr lang="en-US" sz="3750" b="1" dirty="0">
                <a:solidFill>
                  <a:schemeClr val="tx1"/>
                </a:solidFill>
              </a:rPr>
            </a:br>
            <a:br>
              <a:rPr lang="en-US" sz="3750" b="1" dirty="0">
                <a:solidFill>
                  <a:schemeClr val="tx1"/>
                </a:solidFill>
              </a:rPr>
            </a:br>
            <a:endParaRPr lang="en-US" sz="3750" b="1" dirty="0">
              <a:solidFill>
                <a:schemeClr val="tx1"/>
              </a:solidFill>
            </a:endParaRPr>
          </a:p>
        </p:txBody>
      </p:sp>
      <p:sp>
        <p:nvSpPr>
          <p:cNvPr id="3" name="Slide Number Placeholder 2"/>
          <p:cNvSpPr>
            <a:spLocks noGrp="1"/>
          </p:cNvSpPr>
          <p:nvPr>
            <p:ph type="sldNum" sz="quarter" idx="12"/>
          </p:nvPr>
        </p:nvSpPr>
        <p:spPr/>
        <p:txBody>
          <a:bodyPr/>
          <a:lstStyle/>
          <a:p>
            <a:pPr>
              <a:defRPr/>
            </a:pPr>
            <a:fld id="{754414E7-ED6A-476A-86EF-9E08BB23BA61}" type="slidenum">
              <a:rPr lang="en-US" altLang="en-US" smtClean="0"/>
              <a:pPr>
                <a:defRPr/>
              </a:pPr>
              <a:t>64</a:t>
            </a:fld>
            <a:endParaRPr lang="en-US" altLang="en-US" dirty="0"/>
          </a:p>
        </p:txBody>
      </p:sp>
    </p:spTree>
    <p:extLst>
      <p:ext uri="{BB962C8B-B14F-4D97-AF65-F5344CB8AC3E}">
        <p14:creationId xmlns:p14="http://schemas.microsoft.com/office/powerpoint/2010/main" val="3149178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609600" y="609600"/>
            <a:ext cx="6446838" cy="887413"/>
          </a:xfrm>
        </p:spPr>
        <p:txBody>
          <a:bodyPr/>
          <a:lstStyle/>
          <a:p>
            <a:r>
              <a:rPr lang="en-US" altLang="en-US" dirty="0"/>
              <a:t>To get Request Access </a:t>
            </a:r>
          </a:p>
        </p:txBody>
      </p:sp>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4931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25ACE4-1532-4535-AD62-A36623302D3C}"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65</a:t>
            </a:fld>
            <a:endParaRPr lang="en-US" altLang="en-US" dirty="0"/>
          </a:p>
        </p:txBody>
      </p:sp>
      <p:sp>
        <p:nvSpPr>
          <p:cNvPr id="2" name="TextBox 1"/>
          <p:cNvSpPr txBox="1"/>
          <p:nvPr/>
        </p:nvSpPr>
        <p:spPr>
          <a:xfrm>
            <a:off x="391236" y="5715000"/>
            <a:ext cx="8219364"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Click on “</a:t>
            </a:r>
            <a:r>
              <a:rPr lang="en-US" b="1" dirty="0"/>
              <a:t>Request Access” </a:t>
            </a:r>
            <a:r>
              <a:rPr lang="en-US" dirty="0"/>
              <a:t>to type in the permit you want to have Signatory access to</a:t>
            </a:r>
          </a:p>
        </p:txBody>
      </p:sp>
      <p:pic>
        <p:nvPicPr>
          <p:cNvPr id="4" name="Picture 3">
            <a:extLst>
              <a:ext uri="{FF2B5EF4-FFF2-40B4-BE49-F238E27FC236}">
                <a16:creationId xmlns:a16="http://schemas.microsoft.com/office/drawing/2014/main" id="{07FB59C3-E0F9-45D7-9FE1-9A50C1E576FA}"/>
              </a:ext>
            </a:extLst>
          </p:cNvPr>
          <p:cNvPicPr>
            <a:picLocks noChangeAspect="1"/>
          </p:cNvPicPr>
          <p:nvPr/>
        </p:nvPicPr>
        <p:blipFill>
          <a:blip r:embed="rId4"/>
          <a:stretch>
            <a:fillRect/>
          </a:stretch>
        </p:blipFill>
        <p:spPr>
          <a:xfrm>
            <a:off x="7372350" y="2590800"/>
            <a:ext cx="1238250" cy="685800"/>
          </a:xfrm>
          <a:prstGeom prst="rect">
            <a:avLst/>
          </a:prstGeom>
        </p:spPr>
      </p:pic>
    </p:spTree>
    <p:extLst>
      <p:ext uri="{BB962C8B-B14F-4D97-AF65-F5344CB8AC3E}">
        <p14:creationId xmlns:p14="http://schemas.microsoft.com/office/powerpoint/2010/main" val="29358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345238" cy="709613"/>
          </a:xfrm>
        </p:spPr>
        <p:txBody>
          <a:bodyPr/>
          <a:lstStyle/>
          <a:p>
            <a:r>
              <a:rPr lang="en-US" dirty="0"/>
              <a:t>Insert Permit ID and Role</a:t>
            </a:r>
          </a:p>
        </p:txBody>
      </p:sp>
      <p:sp>
        <p:nvSpPr>
          <p:cNvPr id="3" name="Slide Number Placeholder 2"/>
          <p:cNvSpPr>
            <a:spLocks noGrp="1"/>
          </p:cNvSpPr>
          <p:nvPr>
            <p:ph type="sldNum" sz="quarter" idx="12"/>
          </p:nvPr>
        </p:nvSpPr>
        <p:spPr/>
        <p:txBody>
          <a:bodyPr/>
          <a:lstStyle/>
          <a:p>
            <a:pPr>
              <a:defRPr/>
            </a:pPr>
            <a:fld id="{621B43FD-325C-497E-A70A-28377DAD6C7E}" type="slidenum">
              <a:rPr lang="en-US" altLang="en-US" smtClean="0"/>
              <a:pPr>
                <a:defRPr/>
              </a:pPr>
              <a:t>66</a:t>
            </a:fld>
            <a:endParaRPr lang="en-US" altLang="en-US" dirty="0"/>
          </a:p>
        </p:txBody>
      </p:sp>
      <p:sp>
        <p:nvSpPr>
          <p:cNvPr id="11" name="TextBox 10"/>
          <p:cNvSpPr txBox="1"/>
          <p:nvPr/>
        </p:nvSpPr>
        <p:spPr>
          <a:xfrm>
            <a:off x="0" y="2393732"/>
            <a:ext cx="1893277" cy="4247317"/>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Type in Permit ID</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Click “</a:t>
            </a:r>
            <a:r>
              <a:rPr lang="en-US" b="1" dirty="0"/>
              <a:t>Update”</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Next, click on drop-down list</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Click “</a:t>
            </a:r>
            <a:r>
              <a:rPr lang="en-US" b="1" dirty="0"/>
              <a:t>Signatory</a:t>
            </a:r>
            <a:r>
              <a:rPr lang="en-US" dirty="0"/>
              <a:t>”</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Click “</a:t>
            </a:r>
            <a:r>
              <a:rPr lang="en-US" b="1" dirty="0"/>
              <a:t>Add</a:t>
            </a:r>
            <a:r>
              <a:rPr lang="en-US" dirty="0"/>
              <a:t> </a:t>
            </a:r>
            <a:r>
              <a:rPr lang="en-US" b="1" dirty="0"/>
              <a:t>Request</a:t>
            </a:r>
            <a:r>
              <a:rPr lang="en-US" dirty="0"/>
              <a:t>”</a:t>
            </a:r>
          </a:p>
        </p:txBody>
      </p:sp>
      <p:cxnSp>
        <p:nvCxnSpPr>
          <p:cNvPr id="16" name="Straight Arrow Connector 15"/>
          <p:cNvCxnSpPr/>
          <p:nvPr/>
        </p:nvCxnSpPr>
        <p:spPr>
          <a:xfrm flipV="1">
            <a:off x="1893277" y="5868250"/>
            <a:ext cx="1764323" cy="3135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2B22C2-B16B-4228-A92E-9933893A9718}"/>
              </a:ext>
            </a:extLst>
          </p:cNvPr>
          <p:cNvPicPr>
            <a:picLocks noChangeAspect="1"/>
          </p:cNvPicPr>
          <p:nvPr/>
        </p:nvPicPr>
        <p:blipFill>
          <a:blip r:embed="rId2"/>
          <a:stretch>
            <a:fillRect/>
          </a:stretch>
        </p:blipFill>
        <p:spPr>
          <a:xfrm>
            <a:off x="1843533" y="1383906"/>
            <a:ext cx="7133333" cy="5257143"/>
          </a:xfrm>
          <a:prstGeom prst="rect">
            <a:avLst/>
          </a:prstGeom>
        </p:spPr>
      </p:pic>
      <p:sp>
        <p:nvSpPr>
          <p:cNvPr id="12" name="Rectangle 11">
            <a:extLst>
              <a:ext uri="{FF2B5EF4-FFF2-40B4-BE49-F238E27FC236}">
                <a16:creationId xmlns:a16="http://schemas.microsoft.com/office/drawing/2014/main" id="{08BF3DFE-A433-45B3-B81E-43A752F1B332}"/>
              </a:ext>
            </a:extLst>
          </p:cNvPr>
          <p:cNvSpPr/>
          <p:nvPr/>
        </p:nvSpPr>
        <p:spPr>
          <a:xfrm>
            <a:off x="7906687" y="4857449"/>
            <a:ext cx="562626" cy="2479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cxnSpLocks/>
          </p:cNvCxnSpPr>
          <p:nvPr/>
        </p:nvCxnSpPr>
        <p:spPr>
          <a:xfrm>
            <a:off x="1600200" y="5638800"/>
            <a:ext cx="2182018"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1447800" y="2895600"/>
            <a:ext cx="2334418" cy="1950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33BC76-5739-4CA3-8ACB-0F3B8AD9641B}"/>
              </a:ext>
            </a:extLst>
          </p:cNvPr>
          <p:cNvSpPr/>
          <p:nvPr/>
        </p:nvSpPr>
        <p:spPr>
          <a:xfrm>
            <a:off x="3782218" y="6248400"/>
            <a:ext cx="942181" cy="2479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148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4EBC10-BB0E-4FC1-A8C8-79D17D2E20DD}"/>
              </a:ext>
            </a:extLst>
          </p:cNvPr>
          <p:cNvPicPr>
            <a:picLocks noChangeAspect="1"/>
          </p:cNvPicPr>
          <p:nvPr/>
        </p:nvPicPr>
        <p:blipFill>
          <a:blip r:embed="rId2"/>
          <a:stretch>
            <a:fillRect/>
          </a:stretch>
        </p:blipFill>
        <p:spPr>
          <a:xfrm>
            <a:off x="228600" y="3028174"/>
            <a:ext cx="8490527" cy="2873123"/>
          </a:xfrm>
          <a:prstGeom prst="rect">
            <a:avLst/>
          </a:prstGeom>
        </p:spPr>
      </p:pic>
      <p:sp>
        <p:nvSpPr>
          <p:cNvPr id="2" name="Title 1"/>
          <p:cNvSpPr>
            <a:spLocks noGrp="1"/>
          </p:cNvSpPr>
          <p:nvPr>
            <p:ph type="title"/>
          </p:nvPr>
        </p:nvSpPr>
        <p:spPr/>
        <p:txBody>
          <a:bodyPr/>
          <a:lstStyle/>
          <a:p>
            <a:r>
              <a:rPr lang="en-US" dirty="0"/>
              <a:t>Submit Request</a:t>
            </a:r>
          </a:p>
        </p:txBody>
      </p:sp>
      <p:sp>
        <p:nvSpPr>
          <p:cNvPr id="3" name="Slide Number Placeholder 2"/>
          <p:cNvSpPr>
            <a:spLocks noGrp="1"/>
          </p:cNvSpPr>
          <p:nvPr>
            <p:ph type="sldNum" sz="quarter" idx="12"/>
          </p:nvPr>
        </p:nvSpPr>
        <p:spPr/>
        <p:txBody>
          <a:bodyPr/>
          <a:lstStyle/>
          <a:p>
            <a:pPr>
              <a:defRPr/>
            </a:pPr>
            <a:fld id="{621B43FD-325C-497E-A70A-28377DAD6C7E}" type="slidenum">
              <a:rPr lang="en-US" altLang="en-US" smtClean="0"/>
              <a:pPr>
                <a:defRPr/>
              </a:pPr>
              <a:t>67</a:t>
            </a:fld>
            <a:endParaRPr lang="en-US" altLang="en-US" dirty="0"/>
          </a:p>
        </p:txBody>
      </p:sp>
      <p:sp>
        <p:nvSpPr>
          <p:cNvPr id="5" name="TextBox 4"/>
          <p:cNvSpPr txBox="1"/>
          <p:nvPr/>
        </p:nvSpPr>
        <p:spPr>
          <a:xfrm>
            <a:off x="4876800" y="2135276"/>
            <a:ext cx="3492278"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Make sure you typed in the correct Permit ID and Role</a:t>
            </a:r>
          </a:p>
          <a:p>
            <a:endParaRPr lang="en-US" dirty="0"/>
          </a:p>
          <a:p>
            <a:pPr marL="285750" indent="-285750">
              <a:buClr>
                <a:schemeClr val="accent1"/>
              </a:buClr>
              <a:buFont typeface="Wingdings" panose="05000000000000000000" pitchFamily="2" charset="2"/>
              <a:buChar char="Ø"/>
            </a:pPr>
            <a:r>
              <a:rPr lang="en-US" dirty="0"/>
              <a:t>If correct, click </a:t>
            </a:r>
            <a:r>
              <a:rPr lang="en-US" b="1" dirty="0"/>
              <a:t>Submit</a:t>
            </a:r>
            <a:endParaRPr lang="en-US" dirty="0"/>
          </a:p>
        </p:txBody>
      </p:sp>
      <p:sp>
        <p:nvSpPr>
          <p:cNvPr id="6" name="Rectangle 5"/>
          <p:cNvSpPr/>
          <p:nvPr/>
        </p:nvSpPr>
        <p:spPr>
          <a:xfrm>
            <a:off x="7678738" y="5264084"/>
            <a:ext cx="744252" cy="3435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cxnSpLocks/>
          </p:cNvCxnSpPr>
          <p:nvPr/>
        </p:nvCxnSpPr>
        <p:spPr>
          <a:xfrm>
            <a:off x="7543800" y="3405018"/>
            <a:ext cx="457200" cy="17202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6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575"/>
            <a:ext cx="6446838" cy="800100"/>
          </a:xfrm>
        </p:spPr>
        <p:txBody>
          <a:bodyPr>
            <a:normAutofit fontScale="90000"/>
          </a:bodyPr>
          <a:lstStyle/>
          <a:p>
            <a:pPr>
              <a:defRPr/>
            </a:pPr>
            <a:r>
              <a:rPr lang="en-US" dirty="0"/>
              <a:t>Select Radio Button for </a:t>
            </a:r>
            <a:r>
              <a:rPr lang="en-US" b="1" dirty="0"/>
              <a:t>Responsible Official</a:t>
            </a:r>
          </a:p>
        </p:txBody>
      </p:sp>
      <p:sp>
        <p:nvSpPr>
          <p:cNvPr id="4" name="Slide Number Placeholder 3"/>
          <p:cNvSpPr>
            <a:spLocks noGrp="1"/>
          </p:cNvSpPr>
          <p:nvPr>
            <p:ph type="sldNum" sz="quarter" idx="12"/>
          </p:nvPr>
        </p:nvSpPr>
        <p:spPr/>
        <p:txBody>
          <a:bodyPr/>
          <a:lstStyle/>
          <a:p>
            <a:pPr>
              <a:defRPr/>
            </a:pPr>
            <a:fld id="{3BE08F60-9E79-452E-BC4C-FB6AE9C921FE}" type="slidenum">
              <a:rPr lang="en-US" smtClean="0"/>
              <a:pPr>
                <a:defRPr/>
              </a:pPr>
              <a:t>68</a:t>
            </a:fld>
            <a:endParaRPr lang="en-US" dirty="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38676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5884863"/>
            <a:ext cx="7620000" cy="646331"/>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Click on employer's relationship to facility</a:t>
            </a:r>
          </a:p>
          <a:p>
            <a:pPr marL="285750" indent="-285750">
              <a:buClr>
                <a:schemeClr val="accent1"/>
              </a:buClr>
              <a:buFont typeface="Wingdings" panose="05000000000000000000" pitchFamily="2" charset="2"/>
              <a:buChar char="Ø"/>
            </a:pPr>
            <a:r>
              <a:rPr lang="en-US" dirty="0"/>
              <a:t>Click on first radio button if you are the RO </a:t>
            </a:r>
          </a:p>
        </p:txBody>
      </p:sp>
    </p:spTree>
    <p:extLst>
      <p:ext uri="{BB962C8B-B14F-4D97-AF65-F5344CB8AC3E}">
        <p14:creationId xmlns:p14="http://schemas.microsoft.com/office/powerpoint/2010/main" val="244348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77863" y="655638"/>
            <a:ext cx="6345237" cy="711200"/>
          </a:xfrm>
        </p:spPr>
        <p:txBody>
          <a:bodyPr/>
          <a:lstStyle/>
          <a:p>
            <a:r>
              <a:rPr lang="en-US" altLang="en-US" dirty="0"/>
              <a:t>Paper or Electronic Signature</a:t>
            </a:r>
          </a:p>
        </p:txBody>
      </p:sp>
      <p:sp>
        <p:nvSpPr>
          <p:cNvPr id="4" name="Slide Number Placeholder 3"/>
          <p:cNvSpPr>
            <a:spLocks noGrp="1"/>
          </p:cNvSpPr>
          <p:nvPr>
            <p:ph type="sldNum" sz="quarter" idx="12"/>
          </p:nvPr>
        </p:nvSpPr>
        <p:spPr/>
        <p:txBody>
          <a:bodyPr/>
          <a:lstStyle/>
          <a:p>
            <a:pPr>
              <a:defRPr/>
            </a:pPr>
            <a:fld id="{BB42162A-3ED4-4F82-809F-5AF67F878813}" type="slidenum">
              <a:rPr lang="en-US" smtClean="0"/>
              <a:pPr>
                <a:defRPr/>
              </a:pPr>
              <a:t>69</a:t>
            </a:fld>
            <a:endParaRPr lang="en-US" dirty="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2438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5884863"/>
            <a:ext cx="76200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Click either sign electronically or sign via paper</a:t>
            </a:r>
          </a:p>
        </p:txBody>
      </p:sp>
    </p:spTree>
    <p:extLst>
      <p:ext uri="{BB962C8B-B14F-4D97-AF65-F5344CB8AC3E}">
        <p14:creationId xmlns:p14="http://schemas.microsoft.com/office/powerpoint/2010/main" val="412474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2AB7-4E72-4C9B-BFCE-21D5F2AFD52C}"/>
              </a:ext>
            </a:extLst>
          </p:cNvPr>
          <p:cNvSpPr>
            <a:spLocks noGrp="1"/>
          </p:cNvSpPr>
          <p:nvPr>
            <p:ph type="title"/>
          </p:nvPr>
        </p:nvSpPr>
        <p:spPr>
          <a:xfrm>
            <a:off x="533400" y="609601"/>
            <a:ext cx="6446838" cy="1101724"/>
          </a:xfrm>
        </p:spPr>
        <p:txBody>
          <a:bodyPr>
            <a:normAutofit/>
          </a:bodyPr>
          <a:lstStyle/>
          <a:p>
            <a:pPr>
              <a:defRPr/>
            </a:pPr>
            <a:r>
              <a:rPr lang="en-US" b="1" dirty="0"/>
              <a:t>CDX</a:t>
            </a:r>
            <a:r>
              <a:rPr lang="en-US" dirty="0"/>
              <a:t> vs </a:t>
            </a:r>
            <a:r>
              <a:rPr lang="en-US" b="1" dirty="0"/>
              <a:t>NetDMR</a:t>
            </a:r>
            <a:r>
              <a:rPr lang="en-US" dirty="0"/>
              <a:t> – What’s the Difference?</a:t>
            </a:r>
          </a:p>
        </p:txBody>
      </p:sp>
      <p:sp>
        <p:nvSpPr>
          <p:cNvPr id="3" name="Content Placeholder 2">
            <a:extLst>
              <a:ext uri="{FF2B5EF4-FFF2-40B4-BE49-F238E27FC236}">
                <a16:creationId xmlns:a16="http://schemas.microsoft.com/office/drawing/2014/main" id="{B2EBFAC4-48D7-4534-AFDB-486C7601CF96}"/>
              </a:ext>
            </a:extLst>
          </p:cNvPr>
          <p:cNvSpPr>
            <a:spLocks noGrp="1"/>
          </p:cNvSpPr>
          <p:nvPr>
            <p:ph idx="1"/>
          </p:nvPr>
        </p:nvSpPr>
        <p:spPr>
          <a:xfrm>
            <a:off x="228600" y="3200400"/>
            <a:ext cx="4343400" cy="3809999"/>
          </a:xfrm>
        </p:spPr>
        <p:txBody>
          <a:bodyPr>
            <a:noAutofit/>
          </a:bodyPr>
          <a:lstStyle/>
          <a:p>
            <a:pPr>
              <a:defRPr/>
            </a:pPr>
            <a:r>
              <a:rPr lang="en-US" sz="2000" dirty="0"/>
              <a:t>Agency User account creation and management tool used for access several different EPA systems with a single login</a:t>
            </a:r>
          </a:p>
          <a:p>
            <a:pPr>
              <a:defRPr/>
            </a:pPr>
            <a:r>
              <a:rPr lang="en-US" sz="2000" dirty="0"/>
              <a:t>Uses "Signature Agreement" to authenticate and authorize users who 'certify' data</a:t>
            </a:r>
          </a:p>
          <a:p>
            <a:pPr>
              <a:defRPr/>
            </a:pPr>
            <a:r>
              <a:rPr lang="en-US" sz="2000" dirty="0"/>
              <a:t>Signature Agreement need only be submitted/approved once per CDX account</a:t>
            </a:r>
          </a:p>
        </p:txBody>
      </p:sp>
      <p:sp>
        <p:nvSpPr>
          <p:cNvPr id="7" name="Content Placeholder 2">
            <a:extLst>
              <a:ext uri="{FF2B5EF4-FFF2-40B4-BE49-F238E27FC236}">
                <a16:creationId xmlns:a16="http://schemas.microsoft.com/office/drawing/2014/main" id="{88571B82-4801-4F9A-AD68-2CDAE00B1187}"/>
              </a:ext>
            </a:extLst>
          </p:cNvPr>
          <p:cNvSpPr txBox="1">
            <a:spLocks/>
          </p:cNvSpPr>
          <p:nvPr/>
        </p:nvSpPr>
        <p:spPr>
          <a:xfrm>
            <a:off x="4876800" y="3057526"/>
            <a:ext cx="4038599" cy="3588718"/>
          </a:xfrm>
          <a:prstGeom prst="rect">
            <a:avLst/>
          </a:prstGeom>
        </p:spPr>
        <p:txBody>
          <a:bodyPr lIns="68580" tIns="34290" rIns="68580" bIns="3429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dirty="0"/>
              <a:t>Agency's system for the electronic reporting and management of DMR data</a:t>
            </a:r>
          </a:p>
          <a:p>
            <a:pPr>
              <a:defRPr/>
            </a:pPr>
            <a:r>
              <a:rPr lang="en-US" dirty="0"/>
              <a:t>Uses a "Subscriber Agreement" to authenticate and authorize users who Sign and Submit DMRs at a permit level</a:t>
            </a:r>
          </a:p>
          <a:p>
            <a:pPr>
              <a:defRPr/>
            </a:pPr>
            <a:r>
              <a:rPr lang="en-US" dirty="0"/>
              <a:t>User must sign a Subscriber Agreement for each NPDES ID they are requesting Signatory Role for</a:t>
            </a:r>
          </a:p>
        </p:txBody>
      </p:sp>
      <p:sp>
        <p:nvSpPr>
          <p:cNvPr id="8" name="TextBox 7">
            <a:extLst>
              <a:ext uri="{FF2B5EF4-FFF2-40B4-BE49-F238E27FC236}">
                <a16:creationId xmlns:a16="http://schemas.microsoft.com/office/drawing/2014/main" id="{E08B68A8-4A97-47F4-BC8B-DF47A579D3D1}"/>
              </a:ext>
            </a:extLst>
          </p:cNvPr>
          <p:cNvSpPr txBox="1"/>
          <p:nvPr/>
        </p:nvSpPr>
        <p:spPr>
          <a:xfrm>
            <a:off x="664095" y="2041564"/>
            <a:ext cx="2917306" cy="1107996"/>
          </a:xfrm>
          <a:prstGeom prst="rect">
            <a:avLst/>
          </a:prstGeom>
          <a:noFill/>
        </p:spPr>
        <p:txBody>
          <a:bodyPr wrap="square">
            <a:spAutoFit/>
          </a:bodyPr>
          <a:lstStyle/>
          <a:p>
            <a:pPr algn="ctr">
              <a:defRPr/>
            </a:pPr>
            <a:r>
              <a:rPr lang="en-US" sz="2200" dirty="0">
                <a:solidFill>
                  <a:schemeClr val="accent2">
                    <a:lumMod val="75000"/>
                  </a:schemeClr>
                </a:solidFill>
              </a:rPr>
              <a:t>Central Data Exchange</a:t>
            </a:r>
          </a:p>
          <a:p>
            <a:pPr algn="ctr">
              <a:defRPr/>
            </a:pPr>
            <a:r>
              <a:rPr lang="en-US" sz="2200" dirty="0">
                <a:solidFill>
                  <a:schemeClr val="accent2">
                    <a:lumMod val="75000"/>
                  </a:schemeClr>
                </a:solidFill>
              </a:rPr>
              <a:t>(</a:t>
            </a:r>
            <a:r>
              <a:rPr lang="en-US" sz="2200" b="1" dirty="0">
                <a:solidFill>
                  <a:schemeClr val="accent2">
                    <a:lumMod val="75000"/>
                  </a:schemeClr>
                </a:solidFill>
              </a:rPr>
              <a:t>CDX</a:t>
            </a:r>
            <a:r>
              <a:rPr lang="en-US" sz="2200" dirty="0">
                <a:solidFill>
                  <a:schemeClr val="accent2">
                    <a:lumMod val="75000"/>
                  </a:schemeClr>
                </a:solidFill>
              </a:rPr>
              <a:t>)</a:t>
            </a:r>
          </a:p>
        </p:txBody>
      </p:sp>
      <p:sp>
        <p:nvSpPr>
          <p:cNvPr id="9" name="TextBox 8">
            <a:extLst>
              <a:ext uri="{FF2B5EF4-FFF2-40B4-BE49-F238E27FC236}">
                <a16:creationId xmlns:a16="http://schemas.microsoft.com/office/drawing/2014/main" id="{00BC59EB-4A7B-48D6-BF4C-274414848F15}"/>
              </a:ext>
            </a:extLst>
          </p:cNvPr>
          <p:cNvSpPr txBox="1"/>
          <p:nvPr/>
        </p:nvSpPr>
        <p:spPr>
          <a:xfrm>
            <a:off x="5256213" y="2041564"/>
            <a:ext cx="3213100" cy="1107996"/>
          </a:xfrm>
          <a:prstGeom prst="rect">
            <a:avLst/>
          </a:prstGeom>
          <a:noFill/>
        </p:spPr>
        <p:txBody>
          <a:bodyPr wrap="square">
            <a:spAutoFit/>
          </a:bodyPr>
          <a:lstStyle/>
          <a:p>
            <a:pPr algn="ctr">
              <a:defRPr/>
            </a:pPr>
            <a:r>
              <a:rPr lang="en-US" sz="2200" dirty="0">
                <a:solidFill>
                  <a:schemeClr val="accent2">
                    <a:lumMod val="75000"/>
                  </a:schemeClr>
                </a:solidFill>
              </a:rPr>
              <a:t>Network Discharge Monitoring Report</a:t>
            </a:r>
          </a:p>
          <a:p>
            <a:pPr algn="ctr">
              <a:defRPr/>
            </a:pPr>
            <a:r>
              <a:rPr lang="en-US" sz="2200" dirty="0">
                <a:solidFill>
                  <a:schemeClr val="accent2">
                    <a:lumMod val="75000"/>
                  </a:schemeClr>
                </a:solidFill>
              </a:rPr>
              <a:t>(</a:t>
            </a:r>
            <a:r>
              <a:rPr lang="en-US" sz="2200" b="1" dirty="0">
                <a:solidFill>
                  <a:schemeClr val="accent2">
                    <a:lumMod val="75000"/>
                  </a:schemeClr>
                </a:solidFill>
              </a:rPr>
              <a:t>NetDMR</a:t>
            </a:r>
            <a:r>
              <a:rPr lang="en-US" sz="2200" dirty="0">
                <a:solidFill>
                  <a:schemeClr val="accent2">
                    <a:lumMod val="75000"/>
                  </a:schemeClr>
                </a:solidFill>
              </a:rPr>
              <a:t>)</a:t>
            </a:r>
          </a:p>
        </p:txBody>
      </p:sp>
      <p:sp>
        <p:nvSpPr>
          <p:cNvPr id="4" name="Slide Number Placeholder 3">
            <a:extLst>
              <a:ext uri="{FF2B5EF4-FFF2-40B4-BE49-F238E27FC236}">
                <a16:creationId xmlns:a16="http://schemas.microsoft.com/office/drawing/2014/main" id="{78C2C933-3DCD-47DC-8E2B-04E5C531E6F4}"/>
              </a:ext>
            </a:extLst>
          </p:cNvPr>
          <p:cNvSpPr>
            <a:spLocks noGrp="1"/>
          </p:cNvSpPr>
          <p:nvPr>
            <p:ph type="sldNum" sz="quarter" idx="12"/>
          </p:nvPr>
        </p:nvSpPr>
        <p:spPr/>
        <p:txBody>
          <a:bodyPr/>
          <a:lstStyle/>
          <a:p>
            <a:pPr>
              <a:defRPr/>
            </a:pPr>
            <a:fld id="{14EF6BAC-513F-40CA-B5A3-22F952825B1A}" type="slidenum">
              <a:rPr lang="en-US" altLang="en-US" smtClean="0"/>
              <a:pPr>
                <a:defRPr/>
              </a:pPr>
              <a:t>7</a:t>
            </a:fld>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70</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7" name="Picture 16"/>
          <p:cNvPicPr>
            <a:picLocks noChangeAspect="1"/>
          </p:cNvPicPr>
          <p:nvPr/>
        </p:nvPicPr>
        <p:blipFill rotWithShape="1">
          <a:blip r:embed="rId2"/>
          <a:srcRect b="6212"/>
          <a:stretch/>
        </p:blipFill>
        <p:spPr>
          <a:xfrm>
            <a:off x="480971" y="3634047"/>
            <a:ext cx="7596229" cy="2961673"/>
          </a:xfrm>
          <a:prstGeom prst="rect">
            <a:avLst/>
          </a:prstGeom>
          <a:solidFill>
            <a:schemeClr val="tx1"/>
          </a:solidFill>
          <a:ln>
            <a:solidFill>
              <a:schemeClr val="tx1"/>
            </a:solidFill>
          </a:ln>
        </p:spPr>
      </p:pic>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480971" y="2057400"/>
            <a:ext cx="7848600" cy="1905000"/>
          </a:xfrm>
        </p:spPr>
        <p:txBody>
          <a:bodyPr/>
          <a:lstStyle/>
          <a:p>
            <a:r>
              <a:rPr lang="en-US" altLang="en-US" sz="2800" dirty="0"/>
              <a:t>A pop-up window with your SA will appear</a:t>
            </a:r>
          </a:p>
          <a:p>
            <a:r>
              <a:rPr lang="en-US" altLang="en-US" sz="2800" dirty="0"/>
              <a:t>Click on print</a:t>
            </a:r>
          </a:p>
          <a:p>
            <a:pPr marL="0" indent="0">
              <a:buNone/>
            </a:pPr>
            <a:endParaRPr lang="en-US" altLang="en-US" sz="2800" dirty="0"/>
          </a:p>
        </p:txBody>
      </p:sp>
    </p:spTree>
    <p:extLst>
      <p:ext uri="{BB962C8B-B14F-4D97-AF65-F5344CB8AC3E}">
        <p14:creationId xmlns:p14="http://schemas.microsoft.com/office/powerpoint/2010/main" val="487231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686" y="1722686"/>
            <a:ext cx="8564628" cy="4982914"/>
          </a:xfrm>
          <a:prstGeom prst="rect">
            <a:avLst/>
          </a:prstGeom>
        </p:spPr>
      </p:pic>
      <p:sp>
        <p:nvSpPr>
          <p:cNvPr id="3" name="Rectangle 2"/>
          <p:cNvSpPr/>
          <p:nvPr/>
        </p:nvSpPr>
        <p:spPr>
          <a:xfrm>
            <a:off x="838200" y="685800"/>
            <a:ext cx="3124200" cy="1077218"/>
          </a:xfrm>
          <a:prstGeom prst="rect">
            <a:avLst/>
          </a:prstGeom>
        </p:spPr>
        <p:txBody>
          <a:bodyPr wrap="square">
            <a:spAutoFit/>
          </a:bodyPr>
          <a:lstStyle/>
          <a:p>
            <a:r>
              <a:rPr lang="en-US" sz="3200" dirty="0">
                <a:solidFill>
                  <a:schemeClr val="bg1"/>
                </a:solidFill>
              </a:rPr>
              <a:t>Paper ESA</a:t>
            </a:r>
          </a:p>
          <a:p>
            <a:r>
              <a:rPr lang="en-US" sz="3200" dirty="0">
                <a:solidFill>
                  <a:schemeClr val="bg1"/>
                </a:solidFill>
              </a:rPr>
              <a:t>(IE)</a:t>
            </a:r>
            <a:r>
              <a:rPr lang="en-US" dirty="0">
                <a:solidFill>
                  <a:schemeClr val="bg1"/>
                </a:solidFill>
              </a:rPr>
              <a:t> </a:t>
            </a:r>
          </a:p>
        </p:txBody>
      </p:sp>
      <p:sp>
        <p:nvSpPr>
          <p:cNvPr id="4" name="Slide Number Placeholder 3">
            <a:extLst>
              <a:ext uri="{FF2B5EF4-FFF2-40B4-BE49-F238E27FC236}">
                <a16:creationId xmlns:a16="http://schemas.microsoft.com/office/drawing/2014/main" id="{D2D87D8F-654C-4885-B726-E99ECE857016}"/>
              </a:ext>
            </a:extLst>
          </p:cNvPr>
          <p:cNvSpPr>
            <a:spLocks noGrp="1"/>
          </p:cNvSpPr>
          <p:nvPr>
            <p:ph type="sldNum" sz="quarter" idx="12"/>
          </p:nvPr>
        </p:nvSpPr>
        <p:spPr/>
        <p:txBody>
          <a:bodyPr/>
          <a:lstStyle/>
          <a:p>
            <a:pPr>
              <a:defRPr/>
            </a:pPr>
            <a:fld id="{E945E179-834A-4DE9-876C-E029211FB00D}" type="slidenum">
              <a:rPr lang="en-US" altLang="en-US" smtClean="0"/>
              <a:pPr>
                <a:defRPr/>
              </a:pPr>
              <a:t>71</a:t>
            </a:fld>
            <a:endParaRPr lang="en-US" altLang="en-US" dirty="0"/>
          </a:p>
        </p:txBody>
      </p:sp>
    </p:spTree>
    <p:extLst>
      <p:ext uri="{BB962C8B-B14F-4D97-AF65-F5344CB8AC3E}">
        <p14:creationId xmlns:p14="http://schemas.microsoft.com/office/powerpoint/2010/main" val="3204226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72</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480971" y="2057400"/>
            <a:ext cx="7848600" cy="1905000"/>
          </a:xfrm>
        </p:spPr>
        <p:txBody>
          <a:bodyPr/>
          <a:lstStyle/>
          <a:p>
            <a:r>
              <a:rPr lang="en-US" altLang="en-US" sz="2800" dirty="0"/>
              <a:t>Upon clicking “</a:t>
            </a:r>
            <a:r>
              <a:rPr lang="en-US" altLang="en-US" sz="2800" b="1" dirty="0"/>
              <a:t>Sign via Paper</a:t>
            </a:r>
            <a:r>
              <a:rPr lang="en-US" altLang="en-US" sz="2800" dirty="0"/>
              <a:t>” you will receive a message stating you will have to go to </a:t>
            </a:r>
            <a:r>
              <a:rPr lang="en-US" altLang="en-US" sz="2800" b="1" dirty="0"/>
              <a:t>My Account</a:t>
            </a:r>
            <a:r>
              <a:rPr lang="en-US" altLang="en-US" sz="2800" dirty="0"/>
              <a:t> to print paper SA</a:t>
            </a:r>
          </a:p>
          <a:p>
            <a:pPr marL="0" indent="0">
              <a:buNone/>
            </a:pPr>
            <a:endParaRPr lang="en-US" altLang="en-US" sz="2800" b="1" dirty="0"/>
          </a:p>
        </p:txBody>
      </p:sp>
      <p:pic>
        <p:nvPicPr>
          <p:cNvPr id="3" name="Picture 2">
            <a:extLst>
              <a:ext uri="{FF2B5EF4-FFF2-40B4-BE49-F238E27FC236}">
                <a16:creationId xmlns:a16="http://schemas.microsoft.com/office/drawing/2014/main" id="{FD8078B7-8D41-4FDE-8ECB-3252B9571BBC}"/>
              </a:ext>
            </a:extLst>
          </p:cNvPr>
          <p:cNvPicPr>
            <a:picLocks noChangeAspect="1"/>
          </p:cNvPicPr>
          <p:nvPr/>
        </p:nvPicPr>
        <p:blipFill>
          <a:blip r:embed="rId2"/>
          <a:stretch>
            <a:fillRect/>
          </a:stretch>
        </p:blipFill>
        <p:spPr>
          <a:xfrm>
            <a:off x="762000" y="3581400"/>
            <a:ext cx="7924800" cy="2877313"/>
          </a:xfrm>
          <a:prstGeom prst="rect">
            <a:avLst/>
          </a:prstGeom>
        </p:spPr>
      </p:pic>
    </p:spTree>
    <p:extLst>
      <p:ext uri="{BB962C8B-B14F-4D97-AF65-F5344CB8AC3E}">
        <p14:creationId xmlns:p14="http://schemas.microsoft.com/office/powerpoint/2010/main" val="1922731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1EC1B-79E5-475B-A7B4-64771A0F83A6}"/>
              </a:ext>
            </a:extLst>
          </p:cNvPr>
          <p:cNvPicPr>
            <a:picLocks noChangeAspect="1"/>
          </p:cNvPicPr>
          <p:nvPr/>
        </p:nvPicPr>
        <p:blipFill>
          <a:blip r:embed="rId2"/>
          <a:stretch>
            <a:fillRect/>
          </a:stretch>
        </p:blipFill>
        <p:spPr>
          <a:xfrm>
            <a:off x="395601" y="2209800"/>
            <a:ext cx="8411056" cy="4602442"/>
          </a:xfrm>
          <a:prstGeom prst="rect">
            <a:avLst/>
          </a:prstGeom>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73</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3581399" y="2971800"/>
            <a:ext cx="5225257" cy="2286000"/>
          </a:xfrm>
        </p:spPr>
        <p:txBody>
          <a:bodyPr/>
          <a:lstStyle/>
          <a:p>
            <a:r>
              <a:rPr lang="en-US" altLang="en-US" sz="2200" dirty="0"/>
              <a:t>To print SA, click on </a:t>
            </a:r>
            <a:r>
              <a:rPr lang="en-US" altLang="en-US" sz="2200" b="1" dirty="0"/>
              <a:t>printer icon </a:t>
            </a:r>
          </a:p>
          <a:p>
            <a:pPr marL="0" indent="0">
              <a:buNone/>
            </a:pPr>
            <a:endParaRPr lang="en-US" altLang="en-US" sz="2800" b="1" dirty="0"/>
          </a:p>
        </p:txBody>
      </p:sp>
      <p:sp>
        <p:nvSpPr>
          <p:cNvPr id="8" name="Rectangle 7">
            <a:extLst>
              <a:ext uri="{FF2B5EF4-FFF2-40B4-BE49-F238E27FC236}">
                <a16:creationId xmlns:a16="http://schemas.microsoft.com/office/drawing/2014/main" id="{876DEA82-E01B-4979-8171-7E12440150D8}"/>
              </a:ext>
            </a:extLst>
          </p:cNvPr>
          <p:cNvSpPr/>
          <p:nvPr/>
        </p:nvSpPr>
        <p:spPr>
          <a:xfrm>
            <a:off x="2590800" y="6172200"/>
            <a:ext cx="193390" cy="197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07F355EE-20C6-47D2-8D2E-01A83F5DE6BD}"/>
              </a:ext>
            </a:extLst>
          </p:cNvPr>
          <p:cNvCxnSpPr>
            <a:cxnSpLocks/>
          </p:cNvCxnSpPr>
          <p:nvPr/>
        </p:nvCxnSpPr>
        <p:spPr>
          <a:xfrm flipH="1">
            <a:off x="2784190" y="3352800"/>
            <a:ext cx="4073810" cy="27479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156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74</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7" name="Picture 16"/>
          <p:cNvPicPr>
            <a:picLocks noChangeAspect="1"/>
          </p:cNvPicPr>
          <p:nvPr/>
        </p:nvPicPr>
        <p:blipFill rotWithShape="1">
          <a:blip r:embed="rId2"/>
          <a:srcRect b="6212"/>
          <a:stretch/>
        </p:blipFill>
        <p:spPr>
          <a:xfrm>
            <a:off x="480971" y="3634047"/>
            <a:ext cx="7596229" cy="2961673"/>
          </a:xfrm>
          <a:prstGeom prst="rect">
            <a:avLst/>
          </a:prstGeom>
          <a:solidFill>
            <a:schemeClr val="tx1"/>
          </a:solidFill>
          <a:ln>
            <a:solidFill>
              <a:schemeClr val="tx1"/>
            </a:solidFill>
          </a:ln>
        </p:spPr>
      </p:pic>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480971" y="2057400"/>
            <a:ext cx="7848600" cy="1905000"/>
          </a:xfrm>
        </p:spPr>
        <p:txBody>
          <a:bodyPr/>
          <a:lstStyle/>
          <a:p>
            <a:r>
              <a:rPr lang="en-US" altLang="en-US" sz="2800" dirty="0"/>
              <a:t>A pop-up window with your SA will appear</a:t>
            </a:r>
          </a:p>
          <a:p>
            <a:r>
              <a:rPr lang="en-US" altLang="en-US" sz="2800" dirty="0"/>
              <a:t>Click on print</a:t>
            </a:r>
          </a:p>
          <a:p>
            <a:pPr marL="0" indent="0">
              <a:buNone/>
            </a:pPr>
            <a:endParaRPr lang="en-US" altLang="en-US" sz="2800" dirty="0"/>
          </a:p>
        </p:txBody>
      </p:sp>
    </p:spTree>
    <p:extLst>
      <p:ext uri="{BB962C8B-B14F-4D97-AF65-F5344CB8AC3E}">
        <p14:creationId xmlns:p14="http://schemas.microsoft.com/office/powerpoint/2010/main" val="30815593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686" y="1722686"/>
            <a:ext cx="8564628" cy="4982914"/>
          </a:xfrm>
          <a:prstGeom prst="rect">
            <a:avLst/>
          </a:prstGeom>
        </p:spPr>
      </p:pic>
      <p:sp>
        <p:nvSpPr>
          <p:cNvPr id="3" name="Rectangle 2"/>
          <p:cNvSpPr/>
          <p:nvPr/>
        </p:nvSpPr>
        <p:spPr>
          <a:xfrm>
            <a:off x="838200" y="685800"/>
            <a:ext cx="3124200" cy="584775"/>
          </a:xfrm>
          <a:prstGeom prst="rect">
            <a:avLst/>
          </a:prstGeom>
        </p:spPr>
        <p:txBody>
          <a:bodyPr wrap="square">
            <a:spAutoFit/>
          </a:bodyPr>
          <a:lstStyle/>
          <a:p>
            <a:r>
              <a:rPr lang="en-US" sz="3200" dirty="0">
                <a:solidFill>
                  <a:schemeClr val="bg1"/>
                </a:solidFill>
              </a:rPr>
              <a:t>Final Print</a:t>
            </a:r>
            <a:r>
              <a:rPr lang="en-US" dirty="0">
                <a:solidFill>
                  <a:schemeClr val="bg1"/>
                </a:solidFill>
              </a:rPr>
              <a:t> </a:t>
            </a:r>
          </a:p>
        </p:txBody>
      </p:sp>
      <p:sp>
        <p:nvSpPr>
          <p:cNvPr id="4" name="Slide Number Placeholder 3">
            <a:extLst>
              <a:ext uri="{FF2B5EF4-FFF2-40B4-BE49-F238E27FC236}">
                <a16:creationId xmlns:a16="http://schemas.microsoft.com/office/drawing/2014/main" id="{D2D87D8F-654C-4885-B726-E99ECE857016}"/>
              </a:ext>
            </a:extLst>
          </p:cNvPr>
          <p:cNvSpPr>
            <a:spLocks noGrp="1"/>
          </p:cNvSpPr>
          <p:nvPr>
            <p:ph type="sldNum" sz="quarter" idx="12"/>
          </p:nvPr>
        </p:nvSpPr>
        <p:spPr/>
        <p:txBody>
          <a:bodyPr/>
          <a:lstStyle/>
          <a:p>
            <a:pPr>
              <a:defRPr/>
            </a:pPr>
            <a:fld id="{E945E179-834A-4DE9-876C-E029211FB00D}" type="slidenum">
              <a:rPr lang="en-US" altLang="en-US" smtClean="0"/>
              <a:pPr>
                <a:defRPr/>
              </a:pPr>
              <a:t>75</a:t>
            </a:fld>
            <a:endParaRPr lang="en-US" altLang="en-US" dirty="0"/>
          </a:p>
        </p:txBody>
      </p:sp>
    </p:spTree>
    <p:extLst>
      <p:ext uri="{BB962C8B-B14F-4D97-AF65-F5344CB8AC3E}">
        <p14:creationId xmlns:p14="http://schemas.microsoft.com/office/powerpoint/2010/main" val="4219874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978435"/>
          </a:xfrm>
        </p:spPr>
        <p:txBody>
          <a:bodyPr/>
          <a:lstStyle/>
          <a:p>
            <a:r>
              <a:rPr lang="en-US" dirty="0"/>
              <a:t>Where to mail Subscriber Agreement </a:t>
            </a:r>
          </a:p>
        </p:txBody>
      </p:sp>
      <p:sp>
        <p:nvSpPr>
          <p:cNvPr id="3" name="Content Placeholder 2"/>
          <p:cNvSpPr>
            <a:spLocks noGrp="1"/>
          </p:cNvSpPr>
          <p:nvPr>
            <p:ph idx="1"/>
          </p:nvPr>
        </p:nvSpPr>
        <p:spPr>
          <a:xfrm>
            <a:off x="457200" y="2537974"/>
            <a:ext cx="8453887" cy="3581400"/>
          </a:xfrm>
        </p:spPr>
        <p:txBody>
          <a:bodyPr/>
          <a:lstStyle/>
          <a:p>
            <a:r>
              <a:rPr lang="en-US" sz="2600" dirty="0"/>
              <a:t>Once signed, mail Subscriber Agreement (SA) to your Regulatory Authority (RA)</a:t>
            </a:r>
          </a:p>
          <a:p>
            <a:pPr lvl="1"/>
            <a:r>
              <a:rPr lang="en-US" sz="2600" dirty="0"/>
              <a:t>You can find your RA’s mailing information on the bottom of SA form</a:t>
            </a:r>
          </a:p>
        </p:txBody>
      </p:sp>
      <p:sp>
        <p:nvSpPr>
          <p:cNvPr id="4" name="Slide Number Placeholder 3"/>
          <p:cNvSpPr>
            <a:spLocks noGrp="1"/>
          </p:cNvSpPr>
          <p:nvPr>
            <p:ph type="sldNum" sz="quarter" idx="12"/>
          </p:nvPr>
        </p:nvSpPr>
        <p:spPr/>
        <p:txBody>
          <a:bodyPr/>
          <a:lstStyle/>
          <a:p>
            <a:pPr>
              <a:defRPr/>
            </a:pPr>
            <a:fld id="{4B30E99E-A1E1-4AC4-8BAD-33A29E2F1CA0}" type="slidenum">
              <a:rPr lang="en-US" altLang="en-US" smtClean="0"/>
              <a:pPr>
                <a:defRPr/>
              </a:pPr>
              <a:t>76</a:t>
            </a:fld>
            <a:endParaRPr lang="en-US" altLang="en-US" dirty="0"/>
          </a:p>
        </p:txBody>
      </p:sp>
      <p:sp>
        <p:nvSpPr>
          <p:cNvPr id="6" name="Rectangle 5"/>
          <p:cNvSpPr/>
          <p:nvPr/>
        </p:nvSpPr>
        <p:spPr>
          <a:xfrm>
            <a:off x="3200400" y="5791198"/>
            <a:ext cx="2075294" cy="226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35250" y="6017952"/>
            <a:ext cx="1636043" cy="202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7CDB4C7-4948-43EC-8EE8-55D48AA258F1}"/>
              </a:ext>
            </a:extLst>
          </p:cNvPr>
          <p:cNvPicPr>
            <a:picLocks noChangeAspect="1"/>
          </p:cNvPicPr>
          <p:nvPr/>
        </p:nvPicPr>
        <p:blipFill>
          <a:blip r:embed="rId2"/>
          <a:stretch>
            <a:fillRect/>
          </a:stretch>
        </p:blipFill>
        <p:spPr>
          <a:xfrm>
            <a:off x="1524000" y="4495800"/>
            <a:ext cx="5760162" cy="2039590"/>
          </a:xfrm>
          <a:prstGeom prst="rect">
            <a:avLst/>
          </a:prstGeom>
        </p:spPr>
      </p:pic>
    </p:spTree>
    <p:extLst>
      <p:ext uri="{BB962C8B-B14F-4D97-AF65-F5344CB8AC3E}">
        <p14:creationId xmlns:p14="http://schemas.microsoft.com/office/powerpoint/2010/main" val="3303440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685800" y="679450"/>
            <a:ext cx="6343650" cy="709613"/>
          </a:xfrm>
        </p:spPr>
        <p:txBody>
          <a:bodyPr/>
          <a:lstStyle/>
          <a:p>
            <a:r>
              <a:rPr lang="en-US" altLang="en-US" dirty="0"/>
              <a:t>Approving/ Denying Paper Subscriber Agreement</a:t>
            </a:r>
          </a:p>
        </p:txBody>
      </p:sp>
      <p:sp>
        <p:nvSpPr>
          <p:cNvPr id="26627" name="Content Placeholder 2"/>
          <p:cNvSpPr>
            <a:spLocks noGrp="1" noChangeArrowheads="1"/>
          </p:cNvSpPr>
          <p:nvPr>
            <p:ph idx="1"/>
          </p:nvPr>
        </p:nvSpPr>
        <p:spPr>
          <a:xfrm>
            <a:off x="863600" y="2489200"/>
            <a:ext cx="7442200" cy="3987800"/>
          </a:xfrm>
        </p:spPr>
        <p:txBody>
          <a:bodyPr/>
          <a:lstStyle/>
          <a:p>
            <a:r>
              <a:rPr lang="en-US" altLang="en-US" sz="2800" dirty="0"/>
              <a:t>RA accesses NetDMR to approve/deny pending Signatory access role</a:t>
            </a:r>
          </a:p>
          <a:p>
            <a:pPr marL="0" indent="0">
              <a:buNone/>
            </a:pPr>
            <a:endParaRPr lang="en-US" altLang="en-US" sz="2800" dirty="0"/>
          </a:p>
          <a:p>
            <a:r>
              <a:rPr lang="en-US" altLang="en-US" sz="2800" b="1" dirty="0"/>
              <a:t>Note</a:t>
            </a:r>
            <a:r>
              <a:rPr lang="en-US" altLang="en-US" sz="2800" dirty="0"/>
              <a:t>: Paper process can take several weeks to complete</a:t>
            </a:r>
          </a:p>
        </p:txBody>
      </p:sp>
      <p:sp>
        <p:nvSpPr>
          <p:cNvPr id="4" name="Slide Number Placeholder 3"/>
          <p:cNvSpPr>
            <a:spLocks noGrp="1"/>
          </p:cNvSpPr>
          <p:nvPr>
            <p:ph type="sldNum" sz="quarter" idx="12"/>
          </p:nvPr>
        </p:nvSpPr>
        <p:spPr/>
        <p:txBody>
          <a:bodyPr/>
          <a:lstStyle/>
          <a:p>
            <a:pPr>
              <a:defRPr/>
            </a:pPr>
            <a:fld id="{7392FED7-5027-43F3-9359-8D3E9DE11FD8}" type="slidenum">
              <a:rPr lang="en-US" smtClean="0"/>
              <a:pPr>
                <a:defRPr/>
              </a:pPr>
              <a:t>77</a:t>
            </a:fld>
            <a:endParaRPr lang="en-US" dirty="0"/>
          </a:p>
        </p:txBody>
      </p:sp>
    </p:spTree>
    <p:extLst>
      <p:ext uri="{BB962C8B-B14F-4D97-AF65-F5344CB8AC3E}">
        <p14:creationId xmlns:p14="http://schemas.microsoft.com/office/powerpoint/2010/main" val="3323853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679450"/>
            <a:ext cx="6345237" cy="709613"/>
          </a:xfrm>
        </p:spPr>
        <p:txBody>
          <a:bodyPr/>
          <a:lstStyle/>
          <a:p>
            <a:r>
              <a:rPr lang="en-US" altLang="en-US" dirty="0"/>
              <a:t>Electronical Signature </a:t>
            </a:r>
          </a:p>
        </p:txBody>
      </p:sp>
      <p:sp>
        <p:nvSpPr>
          <p:cNvPr id="4" name="Slide Number Placeholder 3"/>
          <p:cNvSpPr>
            <a:spLocks noGrp="1"/>
          </p:cNvSpPr>
          <p:nvPr>
            <p:ph type="sldNum" sz="quarter" idx="12"/>
          </p:nvPr>
        </p:nvSpPr>
        <p:spPr/>
        <p:txBody>
          <a:bodyPr/>
          <a:lstStyle/>
          <a:p>
            <a:pPr>
              <a:defRPr/>
            </a:pPr>
            <a:fld id="{C7E4263E-67B5-41BE-8BDB-20DF494C55D0}" type="slidenum">
              <a:rPr lang="en-US" altLang="en-US" smtClean="0"/>
              <a:pPr>
                <a:defRPr/>
              </a:pPr>
              <a:t>78</a:t>
            </a:fld>
            <a:endParaRPr lang="en-US" altLang="en-US" dirty="0"/>
          </a:p>
        </p:txBody>
      </p:sp>
      <p:sp>
        <p:nvSpPr>
          <p:cNvPr id="7" name="Content Placeholder 6"/>
          <p:cNvSpPr>
            <a:spLocks noGrp="1"/>
          </p:cNvSpPr>
          <p:nvPr>
            <p:ph idx="1"/>
          </p:nvPr>
        </p:nvSpPr>
        <p:spPr>
          <a:xfrm>
            <a:off x="381000" y="2286000"/>
            <a:ext cx="8305800" cy="1905000"/>
          </a:xfrm>
        </p:spPr>
        <p:txBody>
          <a:bodyPr/>
          <a:lstStyle/>
          <a:p>
            <a:r>
              <a:rPr lang="en-US" dirty="0"/>
              <a:t>Upon clicking on “</a:t>
            </a:r>
            <a:r>
              <a:rPr lang="en-US" b="1" dirty="0"/>
              <a:t>Sign Electronically”</a:t>
            </a:r>
            <a:r>
              <a:rPr lang="en-US" dirty="0"/>
              <a:t>, a pop-up box will appear confirming you have chosen to sign your Subscriber Agreement electronically</a:t>
            </a:r>
          </a:p>
          <a:p>
            <a:r>
              <a:rPr lang="en-US" dirty="0"/>
              <a:t>As an RO, your request will be sent directly to your RA via email</a:t>
            </a:r>
          </a:p>
          <a:p>
            <a:r>
              <a:rPr lang="en-US" dirty="0"/>
              <a:t>Click on </a:t>
            </a:r>
            <a:r>
              <a:rPr lang="en-US" b="1" dirty="0"/>
              <a:t>Sign Electronically </a:t>
            </a:r>
            <a:r>
              <a:rPr lang="en-US" dirty="0"/>
              <a:t>to sign SA</a:t>
            </a:r>
          </a:p>
          <a:p>
            <a:endParaRPr lang="en-US" b="1" dirty="0"/>
          </a:p>
        </p:txBody>
      </p:sp>
      <p:pic>
        <p:nvPicPr>
          <p:cNvPr id="8" name="Picture 7"/>
          <p:cNvPicPr>
            <a:picLocks noChangeAspect="1"/>
          </p:cNvPicPr>
          <p:nvPr/>
        </p:nvPicPr>
        <p:blipFill rotWithShape="1">
          <a:blip r:embed="rId2"/>
          <a:srcRect t="51931"/>
          <a:stretch/>
        </p:blipFill>
        <p:spPr>
          <a:xfrm>
            <a:off x="0" y="4343400"/>
            <a:ext cx="8925569" cy="2057400"/>
          </a:xfrm>
          <a:prstGeom prst="rect">
            <a:avLst/>
          </a:prstGeom>
        </p:spPr>
      </p:pic>
      <p:sp>
        <p:nvSpPr>
          <p:cNvPr id="9" name="Rectangle 8"/>
          <p:cNvSpPr/>
          <p:nvPr/>
        </p:nvSpPr>
        <p:spPr>
          <a:xfrm>
            <a:off x="152400" y="6019800"/>
            <a:ext cx="13716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1412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627063" y="668338"/>
            <a:ext cx="6343650" cy="709612"/>
          </a:xfrm>
        </p:spPr>
        <p:txBody>
          <a:bodyPr/>
          <a:lstStyle/>
          <a:p>
            <a:r>
              <a:rPr lang="en-US" altLang="en-US" dirty="0"/>
              <a:t>Electronical Signature </a:t>
            </a:r>
          </a:p>
        </p:txBody>
      </p:sp>
      <p:sp>
        <p:nvSpPr>
          <p:cNvPr id="4" name="Slide Number Placeholder 3"/>
          <p:cNvSpPr>
            <a:spLocks noGrp="1"/>
          </p:cNvSpPr>
          <p:nvPr>
            <p:ph type="sldNum" sz="quarter" idx="12"/>
          </p:nvPr>
        </p:nvSpPr>
        <p:spPr/>
        <p:txBody>
          <a:bodyPr/>
          <a:lstStyle/>
          <a:p>
            <a:pPr>
              <a:defRPr/>
            </a:pPr>
            <a:fld id="{57D2B21C-45FE-4859-B797-217EA012FBF4}" type="slidenum">
              <a:rPr lang="en-US" smtClean="0"/>
              <a:pPr>
                <a:defRPr/>
              </a:pPr>
              <a:t>79</a:t>
            </a:fld>
            <a:endParaRPr lang="en-US" dirty="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82967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5200471"/>
            <a:ext cx="8534400" cy="1200329"/>
          </a:xfrm>
          <a:prstGeom prst="rect">
            <a:avLst/>
          </a:prstGeom>
          <a:noFill/>
        </p:spPr>
        <p:txBody>
          <a:bodyPr wrap="square" rtlCol="0">
            <a:spAutoFit/>
          </a:bodyPr>
          <a:lstStyle/>
          <a:p>
            <a:pPr marL="285750" lvl="0" indent="-285750">
              <a:buClr>
                <a:schemeClr val="accent1"/>
              </a:buClr>
              <a:buFont typeface="Wingdings" panose="05000000000000000000" pitchFamily="2" charset="2"/>
              <a:buChar char="Ø"/>
            </a:pPr>
            <a:r>
              <a:rPr lang="en-US" dirty="0"/>
              <a:t>Complete the following steps for authorization:</a:t>
            </a:r>
          </a:p>
          <a:p>
            <a:pPr marL="742950" lvl="1" indent="-285750">
              <a:buClr>
                <a:schemeClr val="accent1"/>
              </a:buClr>
              <a:buFont typeface="Wingdings" panose="05000000000000000000" pitchFamily="2" charset="2"/>
              <a:buChar char="§"/>
            </a:pPr>
            <a:r>
              <a:rPr lang="en-US" dirty="0"/>
              <a:t>Enter password to start authenticate eSignature process.</a:t>
            </a:r>
          </a:p>
          <a:p>
            <a:pPr marL="742950" lvl="1" indent="-285750">
              <a:buClr>
                <a:schemeClr val="accent1"/>
              </a:buClr>
              <a:buFont typeface="Wingdings" panose="05000000000000000000" pitchFamily="2" charset="2"/>
              <a:buChar char="§"/>
            </a:pPr>
            <a:r>
              <a:rPr lang="en-US" dirty="0"/>
              <a:t>Answer security question</a:t>
            </a:r>
          </a:p>
          <a:p>
            <a:pPr marL="742950" lvl="1" indent="-285750">
              <a:buClr>
                <a:schemeClr val="accent1"/>
              </a:buClr>
              <a:buFont typeface="Wingdings" panose="05000000000000000000" pitchFamily="2" charset="2"/>
              <a:buChar char="§"/>
            </a:pPr>
            <a:r>
              <a:rPr lang="en-US" dirty="0"/>
              <a:t>Click on “</a:t>
            </a:r>
            <a:r>
              <a:rPr lang="en-US" b="1" dirty="0"/>
              <a:t>Sign”</a:t>
            </a:r>
            <a:endParaRPr lang="en-US" dirty="0"/>
          </a:p>
        </p:txBody>
      </p:sp>
    </p:spTree>
    <p:extLst>
      <p:ext uri="{BB962C8B-B14F-4D97-AF65-F5344CB8AC3E}">
        <p14:creationId xmlns:p14="http://schemas.microsoft.com/office/powerpoint/2010/main" val="149904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1">
            <a:extLst>
              <a:ext uri="{FF2B5EF4-FFF2-40B4-BE49-F238E27FC236}">
                <a16:creationId xmlns:a16="http://schemas.microsoft.com/office/drawing/2014/main" id="{2603377E-411C-4F3C-AE5C-BB339D9B102E}"/>
              </a:ext>
            </a:extLst>
          </p:cNvPr>
          <p:cNvGrpSpPr>
            <a:grpSpLocks/>
          </p:cNvGrpSpPr>
          <p:nvPr/>
        </p:nvGrpSpPr>
        <p:grpSpPr bwMode="auto">
          <a:xfrm>
            <a:off x="1828800" y="2133600"/>
            <a:ext cx="5383213" cy="4167188"/>
            <a:chOff x="621792" y="1003554"/>
            <a:chExt cx="5383530" cy="4166432"/>
          </a:xfrm>
        </p:grpSpPr>
        <p:pic>
          <p:nvPicPr>
            <p:cNvPr id="77828" name="Picture 3" descr="Fichier:Emblem-&lt;strong&gt;person&lt;/strong&gt;-blue.svg — Wikipédia">
              <a:extLst>
                <a:ext uri="{FF2B5EF4-FFF2-40B4-BE49-F238E27FC236}">
                  <a16:creationId xmlns:a16="http://schemas.microsoft.com/office/drawing/2014/main" id="{87EDB490-5C3D-4120-9D71-BC156C538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623" y="1003554"/>
              <a:ext cx="1181862"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A4EF0202-E2EE-4D9F-9A5D-442ECAA08908}"/>
                </a:ext>
              </a:extLst>
            </p:cNvPr>
            <p:cNvSpPr/>
            <p:nvPr/>
          </p:nvSpPr>
          <p:spPr>
            <a:xfrm>
              <a:off x="2009349" y="2805040"/>
              <a:ext cx="2560789" cy="877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a:extLst>
                <a:ext uri="{FF2B5EF4-FFF2-40B4-BE49-F238E27FC236}">
                  <a16:creationId xmlns:a16="http://schemas.microsoft.com/office/drawing/2014/main" id="{A8618AB8-FD83-4848-B599-887D70811990}"/>
                </a:ext>
              </a:extLst>
            </p:cNvPr>
            <p:cNvSpPr/>
            <p:nvPr/>
          </p:nvSpPr>
          <p:spPr>
            <a:xfrm>
              <a:off x="621792" y="3838315"/>
              <a:ext cx="887465" cy="7491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7" name="Rounded Rectangle 6">
              <a:extLst>
                <a:ext uri="{FF2B5EF4-FFF2-40B4-BE49-F238E27FC236}">
                  <a16:creationId xmlns:a16="http://schemas.microsoft.com/office/drawing/2014/main" id="{C88B317E-2385-434D-9073-7A3B0344E29D}"/>
                </a:ext>
              </a:extLst>
            </p:cNvPr>
            <p:cNvSpPr/>
            <p:nvPr/>
          </p:nvSpPr>
          <p:spPr>
            <a:xfrm>
              <a:off x="1991886" y="4420822"/>
              <a:ext cx="885877" cy="749164"/>
            </a:xfrm>
            <a:prstGeom prst="roundRect">
              <a:avLst/>
            </a:prstGeom>
            <a:solidFill>
              <a:schemeClr val="bg2">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8" name="Rounded Rectangle 7">
              <a:extLst>
                <a:ext uri="{FF2B5EF4-FFF2-40B4-BE49-F238E27FC236}">
                  <a16:creationId xmlns:a16="http://schemas.microsoft.com/office/drawing/2014/main" id="{E8222B3E-8731-42F4-A262-CEE78340E5B3}"/>
                </a:ext>
              </a:extLst>
            </p:cNvPr>
            <p:cNvSpPr/>
            <p:nvPr/>
          </p:nvSpPr>
          <p:spPr>
            <a:xfrm>
              <a:off x="3692198" y="4420822"/>
              <a:ext cx="887465" cy="7491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9" name="Rounded Rectangle 8">
              <a:extLst>
                <a:ext uri="{FF2B5EF4-FFF2-40B4-BE49-F238E27FC236}">
                  <a16:creationId xmlns:a16="http://schemas.microsoft.com/office/drawing/2014/main" id="{42820084-61FC-44CE-A09E-1C96CC637657}"/>
                </a:ext>
              </a:extLst>
            </p:cNvPr>
            <p:cNvSpPr/>
            <p:nvPr/>
          </p:nvSpPr>
          <p:spPr>
            <a:xfrm>
              <a:off x="5117857" y="3838315"/>
              <a:ext cx="887465" cy="749164"/>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77834" name="TextBox 9">
              <a:extLst>
                <a:ext uri="{FF2B5EF4-FFF2-40B4-BE49-F238E27FC236}">
                  <a16:creationId xmlns:a16="http://schemas.microsoft.com/office/drawing/2014/main" id="{667B4329-B7A5-40D5-9058-59498D69334D}"/>
                </a:ext>
              </a:extLst>
            </p:cNvPr>
            <p:cNvSpPr txBox="1">
              <a:spLocks noChangeArrowheads="1"/>
            </p:cNvSpPr>
            <p:nvPr/>
          </p:nvSpPr>
          <p:spPr bwMode="auto">
            <a:xfrm>
              <a:off x="2082547" y="2846958"/>
              <a:ext cx="252203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FontTx/>
                <a:buNone/>
              </a:pPr>
              <a:r>
                <a:rPr lang="en-US" altLang="en-US" sz="3000" dirty="0">
                  <a:solidFill>
                    <a:schemeClr val="tx1"/>
                  </a:solidFill>
                  <a:latin typeface="Aharoni"/>
                  <a:ea typeface="Aharoni"/>
                  <a:cs typeface="Aharoni"/>
                </a:rPr>
                <a:t>CDX</a:t>
              </a:r>
            </a:p>
            <a:p>
              <a:pPr algn="ctr">
                <a:spcBef>
                  <a:spcPct val="0"/>
                </a:spcBef>
                <a:buClrTx/>
                <a:buSzTx/>
                <a:buFontTx/>
                <a:buNone/>
              </a:pPr>
              <a:r>
                <a:rPr lang="en-US" altLang="en-US" sz="1500" dirty="0">
                  <a:solidFill>
                    <a:schemeClr val="tx1"/>
                  </a:solidFill>
                  <a:latin typeface="Adobe Gothic Std B"/>
                  <a:ea typeface="Adobe Gothic Std B"/>
                  <a:cs typeface="Aharoni"/>
                </a:rPr>
                <a:t>Access &amp; Authentication</a:t>
              </a:r>
            </a:p>
          </p:txBody>
        </p:sp>
        <p:sp>
          <p:nvSpPr>
            <p:cNvPr id="77835" name="TextBox 10">
              <a:extLst>
                <a:ext uri="{FF2B5EF4-FFF2-40B4-BE49-F238E27FC236}">
                  <a16:creationId xmlns:a16="http://schemas.microsoft.com/office/drawing/2014/main" id="{23FDB641-997D-44AD-90C5-94640B62BA28}"/>
                </a:ext>
              </a:extLst>
            </p:cNvPr>
            <p:cNvSpPr txBox="1">
              <a:spLocks noChangeArrowheads="1"/>
            </p:cNvSpPr>
            <p:nvPr/>
          </p:nvSpPr>
          <p:spPr bwMode="auto">
            <a:xfrm>
              <a:off x="621792" y="4085082"/>
              <a:ext cx="886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FontTx/>
                <a:buNone/>
              </a:pPr>
              <a:r>
                <a:rPr lang="en-US" altLang="en-US" dirty="0">
                  <a:solidFill>
                    <a:schemeClr val="tx1"/>
                  </a:solidFill>
                  <a:latin typeface="Adobe Gothic Std B"/>
                  <a:ea typeface="Adobe Gothic Std B"/>
                  <a:cs typeface="Adobe Gothic Std B"/>
                </a:rPr>
                <a:t>MSGP</a:t>
              </a:r>
            </a:p>
          </p:txBody>
        </p:sp>
        <p:sp>
          <p:nvSpPr>
            <p:cNvPr id="77836" name="TextBox 11">
              <a:extLst>
                <a:ext uri="{FF2B5EF4-FFF2-40B4-BE49-F238E27FC236}">
                  <a16:creationId xmlns:a16="http://schemas.microsoft.com/office/drawing/2014/main" id="{1CEF2359-9676-4901-AEB3-16E99810CFFE}"/>
                </a:ext>
              </a:extLst>
            </p:cNvPr>
            <p:cNvSpPr txBox="1">
              <a:spLocks noChangeArrowheads="1"/>
            </p:cNvSpPr>
            <p:nvPr/>
          </p:nvSpPr>
          <p:spPr bwMode="auto">
            <a:xfrm>
              <a:off x="1854745" y="4604171"/>
              <a:ext cx="115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FontTx/>
                <a:buNone/>
              </a:pPr>
              <a:r>
                <a:rPr lang="en-US" altLang="en-US" sz="1600" dirty="0">
                  <a:solidFill>
                    <a:schemeClr val="tx1"/>
                  </a:solidFill>
                  <a:latin typeface="Adobe Gothic Std B"/>
                  <a:ea typeface="Adobe Gothic Std B"/>
                  <a:cs typeface="Adobe Gothic Std B"/>
                </a:rPr>
                <a:t>NetDMR</a:t>
              </a:r>
            </a:p>
          </p:txBody>
        </p:sp>
        <p:sp>
          <p:nvSpPr>
            <p:cNvPr id="77837" name="TextBox 12">
              <a:extLst>
                <a:ext uri="{FF2B5EF4-FFF2-40B4-BE49-F238E27FC236}">
                  <a16:creationId xmlns:a16="http://schemas.microsoft.com/office/drawing/2014/main" id="{BF3931BF-CDD4-4057-9FFB-246AE72E7DE3}"/>
                </a:ext>
              </a:extLst>
            </p:cNvPr>
            <p:cNvSpPr txBox="1">
              <a:spLocks noChangeArrowheads="1"/>
            </p:cNvSpPr>
            <p:nvPr/>
          </p:nvSpPr>
          <p:spPr bwMode="auto">
            <a:xfrm>
              <a:off x="3692465" y="4610416"/>
              <a:ext cx="898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FontTx/>
                <a:buNone/>
              </a:pPr>
              <a:r>
                <a:rPr lang="en-US" altLang="en-US" dirty="0">
                  <a:solidFill>
                    <a:schemeClr val="tx1"/>
                  </a:solidFill>
                  <a:latin typeface="Adobe Gothic Std B"/>
                  <a:ea typeface="Adobe Gothic Std B"/>
                  <a:cs typeface="Adobe Gothic Std B"/>
                </a:rPr>
                <a:t>CGP</a:t>
              </a:r>
            </a:p>
          </p:txBody>
        </p:sp>
        <p:sp>
          <p:nvSpPr>
            <p:cNvPr id="77838" name="TextBox 13">
              <a:extLst>
                <a:ext uri="{FF2B5EF4-FFF2-40B4-BE49-F238E27FC236}">
                  <a16:creationId xmlns:a16="http://schemas.microsoft.com/office/drawing/2014/main" id="{218CEDF1-8371-4038-AF13-DE1B2A98A98A}"/>
                </a:ext>
              </a:extLst>
            </p:cNvPr>
            <p:cNvSpPr txBox="1">
              <a:spLocks noChangeArrowheads="1"/>
            </p:cNvSpPr>
            <p:nvPr/>
          </p:nvSpPr>
          <p:spPr bwMode="auto">
            <a:xfrm>
              <a:off x="5118354" y="4085082"/>
              <a:ext cx="886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FontTx/>
                <a:buNone/>
              </a:pPr>
              <a:r>
                <a:rPr lang="en-US" altLang="en-US" dirty="0">
                  <a:solidFill>
                    <a:schemeClr val="tx1"/>
                  </a:solidFill>
                  <a:latin typeface="Adobe Gothic Std B"/>
                  <a:ea typeface="Adobe Gothic Std B"/>
                  <a:cs typeface="Adobe Gothic Std B"/>
                </a:rPr>
                <a:t>SSO</a:t>
              </a:r>
            </a:p>
          </p:txBody>
        </p:sp>
        <p:sp>
          <p:nvSpPr>
            <p:cNvPr id="15" name="Down Arrow 14">
              <a:extLst>
                <a:ext uri="{FF2B5EF4-FFF2-40B4-BE49-F238E27FC236}">
                  <a16:creationId xmlns:a16="http://schemas.microsoft.com/office/drawing/2014/main" id="{50673607-4142-4740-9ADD-30C6723CB402}"/>
                </a:ext>
              </a:extLst>
            </p:cNvPr>
            <p:cNvSpPr/>
            <p:nvPr/>
          </p:nvSpPr>
          <p:spPr>
            <a:xfrm>
              <a:off x="3136540" y="2109841"/>
              <a:ext cx="292117" cy="631710"/>
            </a:xfrm>
            <a:prstGeom prst="down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dirty="0"/>
            </a:p>
          </p:txBody>
        </p:sp>
        <p:sp>
          <p:nvSpPr>
            <p:cNvPr id="16" name="Left Arrow 15">
              <a:extLst>
                <a:ext uri="{FF2B5EF4-FFF2-40B4-BE49-F238E27FC236}">
                  <a16:creationId xmlns:a16="http://schemas.microsoft.com/office/drawing/2014/main" id="{811E3317-1BB8-41B5-9520-BEAB6EB50602}"/>
                </a:ext>
              </a:extLst>
            </p:cNvPr>
            <p:cNvSpPr/>
            <p:nvPr/>
          </p:nvSpPr>
          <p:spPr>
            <a:xfrm rot="19419653">
              <a:off x="1599750" y="3682768"/>
              <a:ext cx="392136" cy="2841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7" name="Left Arrow 16">
              <a:extLst>
                <a:ext uri="{FF2B5EF4-FFF2-40B4-BE49-F238E27FC236}">
                  <a16:creationId xmlns:a16="http://schemas.microsoft.com/office/drawing/2014/main" id="{A9A1F333-3EE4-4A49-AB89-C1F7AFC24C49}"/>
                </a:ext>
              </a:extLst>
            </p:cNvPr>
            <p:cNvSpPr/>
            <p:nvPr/>
          </p:nvSpPr>
          <p:spPr>
            <a:xfrm rot="16200000">
              <a:off x="2239597" y="3852566"/>
              <a:ext cx="390454" cy="28259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8" name="Left Arrow 17">
              <a:extLst>
                <a:ext uri="{FF2B5EF4-FFF2-40B4-BE49-F238E27FC236}">
                  <a16:creationId xmlns:a16="http://schemas.microsoft.com/office/drawing/2014/main" id="{51CD1422-A122-4378-97BA-4B4B4D0A1533}"/>
                </a:ext>
              </a:extLst>
            </p:cNvPr>
            <p:cNvSpPr/>
            <p:nvPr/>
          </p:nvSpPr>
          <p:spPr>
            <a:xfrm rot="16200000">
              <a:off x="3940703" y="3851772"/>
              <a:ext cx="390454" cy="2841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9" name="Left Arrow 18">
              <a:extLst>
                <a:ext uri="{FF2B5EF4-FFF2-40B4-BE49-F238E27FC236}">
                  <a16:creationId xmlns:a16="http://schemas.microsoft.com/office/drawing/2014/main" id="{8A3C23B4-938C-4170-9D15-771A53BA9879}"/>
                </a:ext>
              </a:extLst>
            </p:cNvPr>
            <p:cNvSpPr/>
            <p:nvPr/>
          </p:nvSpPr>
          <p:spPr>
            <a:xfrm rot="13179592">
              <a:off x="4541561" y="3708163"/>
              <a:ext cx="390548" cy="28252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grpSp>
      <p:sp>
        <p:nvSpPr>
          <p:cNvPr id="3" name="Slide Number Placeholder 2">
            <a:extLst>
              <a:ext uri="{FF2B5EF4-FFF2-40B4-BE49-F238E27FC236}">
                <a16:creationId xmlns:a16="http://schemas.microsoft.com/office/drawing/2014/main" id="{0F2B896C-6E8E-4907-9E22-8D045E5A806D}"/>
              </a:ext>
            </a:extLst>
          </p:cNvPr>
          <p:cNvSpPr>
            <a:spLocks noGrp="1"/>
          </p:cNvSpPr>
          <p:nvPr>
            <p:ph type="sldNum" sz="quarter" idx="12"/>
          </p:nvPr>
        </p:nvSpPr>
        <p:spPr/>
        <p:txBody>
          <a:bodyPr/>
          <a:lstStyle/>
          <a:p>
            <a:pPr>
              <a:defRPr/>
            </a:pPr>
            <a:fld id="{58D21094-F673-438D-A253-DDDFBA0854B3}" type="slidenum">
              <a:rPr lang="en-US" altLang="en-US" smtClean="0"/>
              <a:pPr>
                <a:defRPr/>
              </a:pPr>
              <a:t>8</a:t>
            </a:fld>
            <a:endParaRPr lang="en-US" altLang="en-US" dirty="0"/>
          </a:p>
        </p:txBody>
      </p:sp>
      <p:sp>
        <p:nvSpPr>
          <p:cNvPr id="20" name="Rectangle 19">
            <a:extLst>
              <a:ext uri="{FF2B5EF4-FFF2-40B4-BE49-F238E27FC236}">
                <a16:creationId xmlns:a16="http://schemas.microsoft.com/office/drawing/2014/main" id="{BDCCD9BC-C402-4F2D-B2FF-EC7496637D17}"/>
              </a:ext>
            </a:extLst>
          </p:cNvPr>
          <p:cNvSpPr/>
          <p:nvPr/>
        </p:nvSpPr>
        <p:spPr>
          <a:xfrm>
            <a:off x="2882107" y="5478492"/>
            <a:ext cx="1447800" cy="993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8545EE-F756-4F7C-B562-AEDEBA556123}"/>
              </a:ext>
            </a:extLst>
          </p:cNvPr>
          <p:cNvSpPr/>
          <p:nvPr/>
        </p:nvSpPr>
        <p:spPr>
          <a:xfrm>
            <a:off x="515300" y="576883"/>
            <a:ext cx="6571299" cy="984885"/>
          </a:xfrm>
          <a:prstGeom prst="rect">
            <a:avLst/>
          </a:prstGeom>
        </p:spPr>
        <p:txBody>
          <a:bodyPr wrap="square">
            <a:spAutoFit/>
          </a:bodyPr>
          <a:lstStyle/>
          <a:p>
            <a:pPr>
              <a:defRPr/>
            </a:pPr>
            <a:r>
              <a:rPr lang="en-US" sz="2900" dirty="0">
                <a:solidFill>
                  <a:schemeClr val="bg1"/>
                </a:solidFill>
                <a:latin typeface="+mj-lt"/>
                <a:ea typeface="+mj-ea"/>
                <a:cs typeface="+mj-cs"/>
              </a:rPr>
              <a:t>NetDMR as a Program Service within CDX</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noChangeArrowheads="1"/>
          </p:cNvSpPr>
          <p:nvPr>
            <p:ph type="title"/>
          </p:nvPr>
        </p:nvSpPr>
        <p:spPr>
          <a:xfrm>
            <a:off x="628650" y="698500"/>
            <a:ext cx="6446838" cy="650875"/>
          </a:xfrm>
        </p:spPr>
        <p:txBody>
          <a:bodyPr/>
          <a:lstStyle/>
          <a:p>
            <a:r>
              <a:rPr lang="en-US" altLang="en-US" dirty="0"/>
              <a:t>Route to RA</a:t>
            </a:r>
          </a:p>
        </p:txBody>
      </p:sp>
      <p:sp>
        <p:nvSpPr>
          <p:cNvPr id="32771" name="Content Placeholder 1"/>
          <p:cNvSpPr>
            <a:spLocks noGrp="1" noChangeArrowheads="1"/>
          </p:cNvSpPr>
          <p:nvPr>
            <p:ph idx="1"/>
          </p:nvPr>
        </p:nvSpPr>
        <p:spPr>
          <a:xfrm>
            <a:off x="838993" y="2373911"/>
            <a:ext cx="7189788" cy="1506538"/>
          </a:xfrm>
        </p:spPr>
        <p:txBody>
          <a:bodyPr/>
          <a:lstStyle/>
          <a:p>
            <a:r>
              <a:rPr lang="en-US" altLang="en-US" sz="2400" dirty="0"/>
              <a:t>After signing SA, a message will appear confirming your electronical signature</a:t>
            </a:r>
          </a:p>
        </p:txBody>
      </p:sp>
      <p:sp>
        <p:nvSpPr>
          <p:cNvPr id="5" name="Slide Number Placeholder 4"/>
          <p:cNvSpPr>
            <a:spLocks noGrp="1"/>
          </p:cNvSpPr>
          <p:nvPr>
            <p:ph type="sldNum" sz="quarter" idx="12"/>
          </p:nvPr>
        </p:nvSpPr>
        <p:spPr>
          <a:xfrm>
            <a:off x="7696200" y="470692"/>
            <a:ext cx="665163" cy="443707"/>
          </a:xfrm>
        </p:spPr>
        <p:txBody>
          <a:bodyPr/>
          <a:lstStyle/>
          <a:p>
            <a:pPr>
              <a:defRPr/>
            </a:pPr>
            <a:fld id="{4ED0A5FA-DBD1-4158-9FD6-8DEC4028681E}" type="slidenum">
              <a:rPr lang="en-US" sz="3200"/>
              <a:pPr>
                <a:defRPr/>
              </a:pPr>
              <a:t>80</a:t>
            </a:fld>
            <a:endParaRPr lang="en-US" sz="3200" dirty="0"/>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8" y="3886200"/>
            <a:ext cx="8809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515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95600"/>
            <a:ext cx="6446838" cy="990600"/>
          </a:xfrm>
        </p:spPr>
        <p:txBody>
          <a:bodyPr>
            <a:normAutofit fontScale="90000"/>
          </a:bodyPr>
          <a:lstStyle/>
          <a:p>
            <a:pPr algn="ctr">
              <a:defRPr/>
            </a:pPr>
            <a:r>
              <a:rPr lang="en-US" sz="3750" b="1" dirty="0">
                <a:solidFill>
                  <a:schemeClr val="tx1"/>
                </a:solidFill>
              </a:rPr>
              <a:t>Signatory Access Role</a:t>
            </a:r>
            <a:br>
              <a:rPr lang="en-US" sz="3750" b="1" dirty="0">
                <a:solidFill>
                  <a:schemeClr val="tx1"/>
                </a:solidFill>
              </a:rPr>
            </a:br>
            <a:r>
              <a:rPr lang="en-US" sz="3750" b="1" dirty="0">
                <a:solidFill>
                  <a:schemeClr val="tx1"/>
                </a:solidFill>
              </a:rPr>
              <a:t>(</a:t>
            </a:r>
            <a:r>
              <a:rPr lang="en-US" sz="3300" b="1" dirty="0">
                <a:solidFill>
                  <a:schemeClr val="tx1"/>
                </a:solidFill>
              </a:rPr>
              <a:t>Duly Authorized Representatives</a:t>
            </a:r>
            <a:r>
              <a:rPr lang="en-US" sz="3750" b="1" dirty="0">
                <a:solidFill>
                  <a:schemeClr val="tx1"/>
                </a:solidFill>
              </a:rPr>
              <a:t>)</a:t>
            </a:r>
          </a:p>
        </p:txBody>
      </p:sp>
      <p:sp>
        <p:nvSpPr>
          <p:cNvPr id="3" name="Slide Number Placeholder 2"/>
          <p:cNvSpPr>
            <a:spLocks noGrp="1"/>
          </p:cNvSpPr>
          <p:nvPr>
            <p:ph type="sldNum" sz="quarter" idx="12"/>
          </p:nvPr>
        </p:nvSpPr>
        <p:spPr/>
        <p:txBody>
          <a:bodyPr/>
          <a:lstStyle/>
          <a:p>
            <a:pPr>
              <a:defRPr/>
            </a:pPr>
            <a:fld id="{865D28B1-E96E-45A7-A0CB-895A4F77CDE3}" type="slidenum">
              <a:rPr lang="en-US" altLang="en-US" smtClean="0"/>
              <a:pPr>
                <a:defRPr/>
              </a:pPr>
              <a:t>81</a:t>
            </a:fld>
            <a:endParaRPr lang="en-US" altLang="en-US" dirty="0"/>
          </a:p>
        </p:txBody>
      </p:sp>
    </p:spTree>
    <p:extLst>
      <p:ext uri="{BB962C8B-B14F-4D97-AF65-F5344CB8AC3E}">
        <p14:creationId xmlns:p14="http://schemas.microsoft.com/office/powerpoint/2010/main" val="650863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609600" y="609600"/>
            <a:ext cx="6345238" cy="709613"/>
          </a:xfrm>
        </p:spPr>
        <p:txBody>
          <a:bodyPr/>
          <a:lstStyle/>
          <a:p>
            <a:r>
              <a:rPr lang="en-US" altLang="en-US" dirty="0"/>
              <a:t>Prerequisites</a:t>
            </a:r>
          </a:p>
        </p:txBody>
      </p:sp>
      <p:sp>
        <p:nvSpPr>
          <p:cNvPr id="3" name="Slide Number Placeholder 2"/>
          <p:cNvSpPr>
            <a:spLocks noGrp="1"/>
          </p:cNvSpPr>
          <p:nvPr>
            <p:ph type="sldNum" sz="quarter" idx="12"/>
          </p:nvPr>
        </p:nvSpPr>
        <p:spPr/>
        <p:txBody>
          <a:bodyPr/>
          <a:lstStyle/>
          <a:p>
            <a:pPr>
              <a:defRPr/>
            </a:pPr>
            <a:fld id="{7F038D9B-E09C-45F9-AEFC-B3437AF1D995}" type="slidenum">
              <a:rPr lang="en-US" smtClean="0"/>
              <a:pPr>
                <a:defRPr/>
              </a:pPr>
              <a:t>82</a:t>
            </a:fld>
            <a:endParaRPr lang="en-US" dirty="0"/>
          </a:p>
        </p:txBody>
      </p:sp>
      <p:sp>
        <p:nvSpPr>
          <p:cNvPr id="4" name="Content Placeholder 5"/>
          <p:cNvSpPr txBox="1">
            <a:spLocks/>
          </p:cNvSpPr>
          <p:nvPr/>
        </p:nvSpPr>
        <p:spPr>
          <a:xfrm>
            <a:off x="609600" y="2286000"/>
            <a:ext cx="8382000" cy="426720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100" dirty="0"/>
              <a:t>User must be User Type: Permittee (signature).</a:t>
            </a:r>
          </a:p>
          <a:p>
            <a:pPr>
              <a:defRPr/>
            </a:pPr>
            <a:r>
              <a:rPr lang="en-US" sz="2100" dirty="0">
                <a:highlight>
                  <a:srgbClr val="FFFF00"/>
                </a:highlight>
              </a:rPr>
              <a:t>DAR </a:t>
            </a:r>
            <a:r>
              <a:rPr lang="en-US" sz="2100" b="1" u="sng" dirty="0">
                <a:highlight>
                  <a:srgbClr val="FFFF00"/>
                </a:highlight>
              </a:rPr>
              <a:t>MUST</a:t>
            </a:r>
            <a:r>
              <a:rPr lang="en-US" sz="2100" dirty="0">
                <a:highlight>
                  <a:srgbClr val="FFFF00"/>
                </a:highlight>
              </a:rPr>
              <a:t> first consult with RO to determine if RO will sign Subscriber Agreement via electronic process or paper process.</a:t>
            </a:r>
          </a:p>
          <a:p>
            <a:pPr lvl="1">
              <a:defRPr/>
            </a:pPr>
            <a:r>
              <a:rPr lang="en-US" sz="1950" dirty="0"/>
              <a:t>If RO will sign electronically, RO will be required to create a CDX account.</a:t>
            </a:r>
          </a:p>
          <a:p>
            <a:pPr lvl="1">
              <a:defRPr/>
            </a:pPr>
            <a:r>
              <a:rPr lang="en-US" sz="1950" dirty="0"/>
              <a:t>If RO does not want to create a CDX account, RO must sign paper Subscriber Agreement, which forces the DAR to submit paper Subscriber Agreement.</a:t>
            </a:r>
          </a:p>
          <a:p>
            <a:pPr>
              <a:defRPr/>
            </a:pPr>
            <a:r>
              <a:rPr lang="en-US" sz="2100" dirty="0"/>
              <a:t>Signatory must be first person to request access to a Permit ID.</a:t>
            </a:r>
          </a:p>
          <a:p>
            <a:pPr lvl="1">
              <a:defRPr/>
            </a:pPr>
            <a:r>
              <a:rPr lang="en-US" sz="1950" dirty="0"/>
              <a:t>Regulatory Authority must approve all Signatory requests.</a:t>
            </a:r>
          </a:p>
        </p:txBody>
      </p:sp>
    </p:spTree>
    <p:extLst>
      <p:ext uri="{BB962C8B-B14F-4D97-AF65-F5344CB8AC3E}">
        <p14:creationId xmlns:p14="http://schemas.microsoft.com/office/powerpoint/2010/main" val="1217750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667000"/>
            <a:ext cx="6705600" cy="3352800"/>
          </a:xfrm>
        </p:spPr>
        <p:txBody>
          <a:bodyPr>
            <a:normAutofit fontScale="90000"/>
          </a:bodyPr>
          <a:lstStyle/>
          <a:p>
            <a:pPr algn="ctr">
              <a:defRPr/>
            </a:pPr>
            <a:r>
              <a:rPr lang="en-US" sz="3750" b="1" dirty="0">
                <a:solidFill>
                  <a:schemeClr val="tx1"/>
                </a:solidFill>
              </a:rPr>
              <a:t>Signatory Access Role</a:t>
            </a:r>
            <a:br>
              <a:rPr lang="en-US" sz="3750" b="1" dirty="0">
                <a:solidFill>
                  <a:schemeClr val="tx1"/>
                </a:solidFill>
              </a:rPr>
            </a:br>
            <a:r>
              <a:rPr lang="en-US" sz="3750" b="1" dirty="0">
                <a:solidFill>
                  <a:schemeClr val="tx1"/>
                </a:solidFill>
              </a:rPr>
              <a:t>(</a:t>
            </a:r>
            <a:r>
              <a:rPr lang="en-US" sz="3300" b="1" dirty="0">
                <a:solidFill>
                  <a:schemeClr val="tx1"/>
                </a:solidFill>
              </a:rPr>
              <a:t>Duly Authorized Representatives</a:t>
            </a:r>
            <a:r>
              <a:rPr lang="en-US" sz="3750" b="1" dirty="0">
                <a:solidFill>
                  <a:schemeClr val="tx1"/>
                </a:solidFill>
              </a:rPr>
              <a:t>)</a:t>
            </a:r>
            <a:br>
              <a:rPr lang="en-US" sz="3750" b="1" dirty="0">
                <a:solidFill>
                  <a:schemeClr val="tx1"/>
                </a:solidFill>
              </a:rPr>
            </a:br>
            <a:br>
              <a:rPr lang="en-US" sz="3750" b="1" dirty="0">
                <a:solidFill>
                  <a:schemeClr val="tx1"/>
                </a:solidFill>
              </a:rPr>
            </a:br>
            <a:br>
              <a:rPr lang="en-US" sz="3750" b="1" dirty="0">
                <a:solidFill>
                  <a:schemeClr val="tx1"/>
                </a:solidFill>
              </a:rPr>
            </a:br>
            <a:r>
              <a:rPr lang="en-US" sz="3750" b="1" dirty="0">
                <a:solidFill>
                  <a:srgbClr val="FF0000"/>
                </a:solidFill>
              </a:rPr>
              <a:t>Live Demo</a:t>
            </a:r>
          </a:p>
        </p:txBody>
      </p:sp>
      <p:sp>
        <p:nvSpPr>
          <p:cNvPr id="3" name="Slide Number Placeholder 2"/>
          <p:cNvSpPr>
            <a:spLocks noGrp="1"/>
          </p:cNvSpPr>
          <p:nvPr>
            <p:ph type="sldNum" sz="quarter" idx="12"/>
          </p:nvPr>
        </p:nvSpPr>
        <p:spPr/>
        <p:txBody>
          <a:bodyPr/>
          <a:lstStyle/>
          <a:p>
            <a:pPr>
              <a:defRPr/>
            </a:pPr>
            <a:fld id="{865D28B1-E96E-45A7-A0CB-895A4F77CDE3}" type="slidenum">
              <a:rPr lang="en-US" altLang="en-US" smtClean="0"/>
              <a:pPr>
                <a:defRPr/>
              </a:pPr>
              <a:t>83</a:t>
            </a:fld>
            <a:endParaRPr lang="en-US" altLang="en-US" dirty="0"/>
          </a:p>
        </p:txBody>
      </p:sp>
    </p:spTree>
    <p:extLst>
      <p:ext uri="{BB962C8B-B14F-4D97-AF65-F5344CB8AC3E}">
        <p14:creationId xmlns:p14="http://schemas.microsoft.com/office/powerpoint/2010/main" val="23459475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609600" y="609600"/>
            <a:ext cx="6446838" cy="887413"/>
          </a:xfrm>
        </p:spPr>
        <p:txBody>
          <a:bodyPr/>
          <a:lstStyle/>
          <a:p>
            <a:r>
              <a:rPr lang="en-US" altLang="en-US" dirty="0"/>
              <a:t>To get Request Access </a:t>
            </a:r>
          </a:p>
        </p:txBody>
      </p:sp>
      <p:pic>
        <p:nvPicPr>
          <p:cNvPr id="389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4931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025ACE4-1532-4535-AD62-A36623302D3C}" type="slidenum">
              <a:rPr lang="en-US" altLang="en-US" smtClean="0"/>
              <a:pPr>
                <a:defRPr/>
              </a:pPr>
              <a:t>84</a:t>
            </a:fld>
            <a:endParaRPr lang="en-US" altLang="en-US" dirty="0"/>
          </a:p>
        </p:txBody>
      </p:sp>
      <p:sp>
        <p:nvSpPr>
          <p:cNvPr id="2" name="Rectangle 1"/>
          <p:cNvSpPr/>
          <p:nvPr/>
        </p:nvSpPr>
        <p:spPr>
          <a:xfrm>
            <a:off x="838200" y="5715000"/>
            <a:ext cx="6840538" cy="646331"/>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dirty="0"/>
              <a:t>Click on “</a:t>
            </a:r>
            <a:r>
              <a:rPr lang="en-US" b="1" dirty="0"/>
              <a:t>Request Access” </a:t>
            </a:r>
            <a:r>
              <a:rPr lang="en-US" dirty="0"/>
              <a:t>to type in the permit you want to have Signatory access to</a:t>
            </a:r>
          </a:p>
        </p:txBody>
      </p:sp>
    </p:spTree>
    <p:extLst>
      <p:ext uri="{BB962C8B-B14F-4D97-AF65-F5344CB8AC3E}">
        <p14:creationId xmlns:p14="http://schemas.microsoft.com/office/powerpoint/2010/main" val="2642590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345238" cy="709613"/>
          </a:xfrm>
        </p:spPr>
        <p:txBody>
          <a:bodyPr/>
          <a:lstStyle/>
          <a:p>
            <a:r>
              <a:rPr lang="en-US" dirty="0"/>
              <a:t>Insert Permit ID and Role</a:t>
            </a:r>
          </a:p>
        </p:txBody>
      </p:sp>
      <p:sp>
        <p:nvSpPr>
          <p:cNvPr id="3" name="Slide Number Placeholder 2"/>
          <p:cNvSpPr>
            <a:spLocks noGrp="1"/>
          </p:cNvSpPr>
          <p:nvPr>
            <p:ph type="sldNum" sz="quarter" idx="12"/>
          </p:nvPr>
        </p:nvSpPr>
        <p:spPr/>
        <p:txBody>
          <a:bodyPr/>
          <a:lstStyle/>
          <a:p>
            <a:pPr>
              <a:defRPr/>
            </a:pPr>
            <a:fld id="{621B43FD-325C-497E-A70A-28377DAD6C7E}" type="slidenum">
              <a:rPr lang="en-US" altLang="en-US" smtClean="0"/>
              <a:pPr>
                <a:defRPr/>
              </a:pPr>
              <a:t>85</a:t>
            </a:fld>
            <a:endParaRPr lang="en-US" altLang="en-US" dirty="0"/>
          </a:p>
        </p:txBody>
      </p:sp>
      <p:sp>
        <p:nvSpPr>
          <p:cNvPr id="11" name="TextBox 10"/>
          <p:cNvSpPr txBox="1"/>
          <p:nvPr/>
        </p:nvSpPr>
        <p:spPr>
          <a:xfrm>
            <a:off x="0" y="2393732"/>
            <a:ext cx="1893277" cy="4247317"/>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Type in Permit ID</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Click “</a:t>
            </a:r>
            <a:r>
              <a:rPr lang="en-US" b="1" dirty="0"/>
              <a:t>Update”</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Next, click on drop-down list</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Click “</a:t>
            </a:r>
            <a:r>
              <a:rPr lang="en-US" b="1" dirty="0"/>
              <a:t>Signatory</a:t>
            </a:r>
            <a:r>
              <a:rPr lang="en-US" dirty="0"/>
              <a:t>”</a:t>
            </a:r>
          </a:p>
          <a:p>
            <a:pPr marL="285750" indent="-285750">
              <a:buClr>
                <a:schemeClr val="accent1"/>
              </a:buClr>
              <a:buFont typeface="Wingdings" panose="05000000000000000000" pitchFamily="2" charset="2"/>
              <a:buChar char="Ø"/>
            </a:pPr>
            <a:endParaRPr lang="en-US" dirty="0"/>
          </a:p>
          <a:p>
            <a:pPr marL="285750" indent="-285750">
              <a:buClr>
                <a:schemeClr val="accent1"/>
              </a:buClr>
              <a:buFont typeface="Wingdings" panose="05000000000000000000" pitchFamily="2" charset="2"/>
              <a:buChar char="Ø"/>
            </a:pPr>
            <a:r>
              <a:rPr lang="en-US" dirty="0"/>
              <a:t>Click “</a:t>
            </a:r>
            <a:r>
              <a:rPr lang="en-US" b="1" dirty="0"/>
              <a:t>Add</a:t>
            </a:r>
            <a:r>
              <a:rPr lang="en-US" dirty="0"/>
              <a:t> </a:t>
            </a:r>
            <a:r>
              <a:rPr lang="en-US" b="1" dirty="0"/>
              <a:t>Request</a:t>
            </a:r>
            <a:r>
              <a:rPr lang="en-US" dirty="0"/>
              <a:t>”</a:t>
            </a:r>
          </a:p>
        </p:txBody>
      </p:sp>
      <p:cxnSp>
        <p:nvCxnSpPr>
          <p:cNvPr id="16" name="Straight Arrow Connector 15"/>
          <p:cNvCxnSpPr/>
          <p:nvPr/>
        </p:nvCxnSpPr>
        <p:spPr>
          <a:xfrm flipV="1">
            <a:off x="1893277" y="5868250"/>
            <a:ext cx="1764323" cy="3135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2B22C2-B16B-4228-A92E-9933893A9718}"/>
              </a:ext>
            </a:extLst>
          </p:cNvPr>
          <p:cNvPicPr>
            <a:picLocks noChangeAspect="1"/>
          </p:cNvPicPr>
          <p:nvPr/>
        </p:nvPicPr>
        <p:blipFill>
          <a:blip r:embed="rId2"/>
          <a:stretch>
            <a:fillRect/>
          </a:stretch>
        </p:blipFill>
        <p:spPr>
          <a:xfrm>
            <a:off x="1843533" y="1383906"/>
            <a:ext cx="7133333" cy="5257143"/>
          </a:xfrm>
          <a:prstGeom prst="rect">
            <a:avLst/>
          </a:prstGeom>
        </p:spPr>
      </p:pic>
      <p:sp>
        <p:nvSpPr>
          <p:cNvPr id="12" name="Rectangle 11">
            <a:extLst>
              <a:ext uri="{FF2B5EF4-FFF2-40B4-BE49-F238E27FC236}">
                <a16:creationId xmlns:a16="http://schemas.microsoft.com/office/drawing/2014/main" id="{08BF3DFE-A433-45B3-B81E-43A752F1B332}"/>
              </a:ext>
            </a:extLst>
          </p:cNvPr>
          <p:cNvSpPr/>
          <p:nvPr/>
        </p:nvSpPr>
        <p:spPr>
          <a:xfrm>
            <a:off x="7906687" y="4857449"/>
            <a:ext cx="562626" cy="2479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cxnSpLocks/>
          </p:cNvCxnSpPr>
          <p:nvPr/>
        </p:nvCxnSpPr>
        <p:spPr>
          <a:xfrm>
            <a:off x="1600200" y="5638800"/>
            <a:ext cx="2182018"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1447800" y="2895600"/>
            <a:ext cx="2334418" cy="1950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33BC76-5739-4CA3-8ACB-0F3B8AD9641B}"/>
              </a:ext>
            </a:extLst>
          </p:cNvPr>
          <p:cNvSpPr/>
          <p:nvPr/>
        </p:nvSpPr>
        <p:spPr>
          <a:xfrm>
            <a:off x="3782218" y="6248400"/>
            <a:ext cx="942181" cy="2479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16701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4EBC10-BB0E-4FC1-A8C8-79D17D2E20DD}"/>
              </a:ext>
            </a:extLst>
          </p:cNvPr>
          <p:cNvPicPr>
            <a:picLocks noChangeAspect="1"/>
          </p:cNvPicPr>
          <p:nvPr/>
        </p:nvPicPr>
        <p:blipFill>
          <a:blip r:embed="rId2"/>
          <a:stretch>
            <a:fillRect/>
          </a:stretch>
        </p:blipFill>
        <p:spPr>
          <a:xfrm>
            <a:off x="228600" y="3028174"/>
            <a:ext cx="8490527" cy="2873123"/>
          </a:xfrm>
          <a:prstGeom prst="rect">
            <a:avLst/>
          </a:prstGeom>
        </p:spPr>
      </p:pic>
      <p:sp>
        <p:nvSpPr>
          <p:cNvPr id="2" name="Title 1"/>
          <p:cNvSpPr>
            <a:spLocks noGrp="1"/>
          </p:cNvSpPr>
          <p:nvPr>
            <p:ph type="title"/>
          </p:nvPr>
        </p:nvSpPr>
        <p:spPr/>
        <p:txBody>
          <a:bodyPr/>
          <a:lstStyle/>
          <a:p>
            <a:r>
              <a:rPr lang="en-US" dirty="0"/>
              <a:t>Submit Request</a:t>
            </a:r>
          </a:p>
        </p:txBody>
      </p:sp>
      <p:sp>
        <p:nvSpPr>
          <p:cNvPr id="3" name="Slide Number Placeholder 2"/>
          <p:cNvSpPr>
            <a:spLocks noGrp="1"/>
          </p:cNvSpPr>
          <p:nvPr>
            <p:ph type="sldNum" sz="quarter" idx="12"/>
          </p:nvPr>
        </p:nvSpPr>
        <p:spPr/>
        <p:txBody>
          <a:bodyPr/>
          <a:lstStyle/>
          <a:p>
            <a:pPr>
              <a:defRPr/>
            </a:pPr>
            <a:fld id="{621B43FD-325C-497E-A70A-28377DAD6C7E}" type="slidenum">
              <a:rPr lang="en-US" altLang="en-US" smtClean="0"/>
              <a:pPr>
                <a:defRPr/>
              </a:pPr>
              <a:t>86</a:t>
            </a:fld>
            <a:endParaRPr lang="en-US" altLang="en-US" dirty="0"/>
          </a:p>
        </p:txBody>
      </p:sp>
      <p:sp>
        <p:nvSpPr>
          <p:cNvPr id="5" name="TextBox 4"/>
          <p:cNvSpPr txBox="1"/>
          <p:nvPr/>
        </p:nvSpPr>
        <p:spPr>
          <a:xfrm>
            <a:off x="4876800" y="2135276"/>
            <a:ext cx="3492278"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dirty="0"/>
              <a:t>Make sure you typed in the correct Permit ID and Role</a:t>
            </a:r>
          </a:p>
          <a:p>
            <a:endParaRPr lang="en-US" dirty="0"/>
          </a:p>
          <a:p>
            <a:pPr marL="285750" indent="-285750">
              <a:buClr>
                <a:schemeClr val="accent1"/>
              </a:buClr>
              <a:buFont typeface="Wingdings" panose="05000000000000000000" pitchFamily="2" charset="2"/>
              <a:buChar char="Ø"/>
            </a:pPr>
            <a:r>
              <a:rPr lang="en-US" dirty="0"/>
              <a:t>If correct, click </a:t>
            </a:r>
            <a:r>
              <a:rPr lang="en-US" b="1" dirty="0"/>
              <a:t>Submit</a:t>
            </a:r>
            <a:endParaRPr lang="en-US" dirty="0"/>
          </a:p>
        </p:txBody>
      </p:sp>
      <p:sp>
        <p:nvSpPr>
          <p:cNvPr id="6" name="Rectangle 5"/>
          <p:cNvSpPr/>
          <p:nvPr/>
        </p:nvSpPr>
        <p:spPr>
          <a:xfrm>
            <a:off x="7678738" y="5264084"/>
            <a:ext cx="744252" cy="3435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cxnSpLocks/>
          </p:cNvCxnSpPr>
          <p:nvPr/>
        </p:nvCxnSpPr>
        <p:spPr>
          <a:xfrm>
            <a:off x="7543800" y="3405018"/>
            <a:ext cx="457200" cy="17202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123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609600" y="679450"/>
            <a:ext cx="6446838" cy="801688"/>
          </a:xfrm>
        </p:spPr>
        <p:txBody>
          <a:bodyPr/>
          <a:lstStyle/>
          <a:p>
            <a:r>
              <a:rPr lang="en-US" altLang="en-US" dirty="0"/>
              <a:t>Enter Responsible Official Information</a:t>
            </a:r>
          </a:p>
        </p:txBody>
      </p:sp>
      <p:sp>
        <p:nvSpPr>
          <p:cNvPr id="4" name="Slide Number Placeholder 3"/>
          <p:cNvSpPr>
            <a:spLocks noGrp="1"/>
          </p:cNvSpPr>
          <p:nvPr>
            <p:ph type="sldNum" sz="quarter" idx="12"/>
          </p:nvPr>
        </p:nvSpPr>
        <p:spPr/>
        <p:txBody>
          <a:bodyPr/>
          <a:lstStyle/>
          <a:p>
            <a:pPr>
              <a:defRPr/>
            </a:pPr>
            <a:fld id="{3C0BEDAB-4C26-4C0A-8E22-F3686DCFEF76}" type="slidenum">
              <a:rPr lang="en-US" smtClean="0"/>
              <a:pPr>
                <a:defRPr/>
              </a:pPr>
              <a:t>87</a:t>
            </a:fld>
            <a:endParaRPr lang="en-US" dirty="0"/>
          </a:p>
        </p:txBody>
      </p:sp>
      <p:sp>
        <p:nvSpPr>
          <p:cNvPr id="2" name="TextBox 1"/>
          <p:cNvSpPr txBox="1"/>
          <p:nvPr/>
        </p:nvSpPr>
        <p:spPr>
          <a:xfrm>
            <a:off x="152399" y="5619690"/>
            <a:ext cx="8666163" cy="101566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Ø"/>
              <a:tabLst/>
              <a:defRPr/>
            </a:pPr>
            <a:r>
              <a:rPr lang="en-US" sz="2000" kern="0" dirty="0">
                <a:solidFill>
                  <a:sysClr val="windowText" lastClr="000000"/>
                </a:solidFill>
              </a:rPr>
              <a:t>Click on employer's relationship to facility</a:t>
            </a:r>
          </a:p>
          <a:p>
            <a:pPr marL="285750" marR="0" lvl="0" indent="-285750"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Ø"/>
              <a:tabLst/>
              <a:defRPr/>
            </a:pPr>
            <a:r>
              <a:rPr lang="en-US" sz="2000" kern="0" dirty="0">
                <a:solidFill>
                  <a:sysClr val="windowText" lastClr="000000"/>
                </a:solidFill>
              </a:rPr>
              <a:t>Click on second radio button if you are the DAR</a:t>
            </a:r>
          </a:p>
          <a:p>
            <a:pPr marL="342900" indent="-342900">
              <a:buClr>
                <a:schemeClr val="accent1"/>
              </a:buClr>
              <a:buFont typeface="Wingdings" panose="05000000000000000000" pitchFamily="2" charset="2"/>
              <a:buChar char="Ø"/>
            </a:pPr>
            <a:r>
              <a:rPr lang="en-US" sz="2000" dirty="0"/>
              <a:t>Make sure to type in your RO's email address correctly</a:t>
            </a:r>
          </a:p>
        </p:txBody>
      </p:sp>
      <p:pic>
        <p:nvPicPr>
          <p:cNvPr id="10" name="Picture 9">
            <a:extLst>
              <a:ext uri="{FF2B5EF4-FFF2-40B4-BE49-F238E27FC236}">
                <a16:creationId xmlns:a16="http://schemas.microsoft.com/office/drawing/2014/main" id="{1D5E6F0A-531B-4559-97CF-4893D32C0F28}"/>
              </a:ext>
            </a:extLst>
          </p:cNvPr>
          <p:cNvPicPr>
            <a:picLocks noChangeAspect="1"/>
          </p:cNvPicPr>
          <p:nvPr/>
        </p:nvPicPr>
        <p:blipFill>
          <a:blip r:embed="rId2"/>
          <a:stretch>
            <a:fillRect/>
          </a:stretch>
        </p:blipFill>
        <p:spPr>
          <a:xfrm>
            <a:off x="152399" y="1974146"/>
            <a:ext cx="8610600" cy="3228031"/>
          </a:xfrm>
          <a:prstGeom prst="rect">
            <a:avLst/>
          </a:prstGeom>
        </p:spPr>
      </p:pic>
      <p:sp>
        <p:nvSpPr>
          <p:cNvPr id="5" name="Oval 4">
            <a:extLst>
              <a:ext uri="{FF2B5EF4-FFF2-40B4-BE49-F238E27FC236}">
                <a16:creationId xmlns:a16="http://schemas.microsoft.com/office/drawing/2014/main" id="{CA612D1D-151F-4013-ADA3-89F8254EEEDF}"/>
              </a:ext>
            </a:extLst>
          </p:cNvPr>
          <p:cNvSpPr/>
          <p:nvPr/>
        </p:nvSpPr>
        <p:spPr>
          <a:xfrm>
            <a:off x="2819400" y="3588161"/>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8758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77863" y="655638"/>
            <a:ext cx="6345237" cy="711200"/>
          </a:xfrm>
        </p:spPr>
        <p:txBody>
          <a:bodyPr/>
          <a:lstStyle/>
          <a:p>
            <a:r>
              <a:rPr lang="en-US" altLang="en-US" dirty="0"/>
              <a:t>Paper or Electronic Signature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42162A-3ED4-4F82-809F-5AF67F878813}" type="slidenum">
              <a:rPr lang="en-US"/>
              <a:pPr marL="0" marR="0" lvl="0" indent="0" defTabSz="914400" eaLnBrk="1" fontAlgn="auto" latinLnBrk="0" hangingPunct="1">
                <a:lnSpc>
                  <a:spcPct val="100000"/>
                </a:lnSpc>
                <a:spcBef>
                  <a:spcPts val="0"/>
                </a:spcBef>
                <a:spcAft>
                  <a:spcPts val="0"/>
                </a:spcAft>
                <a:buClrTx/>
                <a:buSzTx/>
                <a:buFontTx/>
                <a:buNone/>
                <a:tabLst/>
                <a:defRPr/>
              </a:pPr>
              <a:t>88</a:t>
            </a:fld>
            <a:endParaRPr lang="en-US" dirty="0"/>
          </a:p>
        </p:txBody>
      </p:sp>
      <p:sp>
        <p:nvSpPr>
          <p:cNvPr id="5" name="TextBox 4"/>
          <p:cNvSpPr txBox="1"/>
          <p:nvPr/>
        </p:nvSpPr>
        <p:spPr>
          <a:xfrm>
            <a:off x="304800" y="5884863"/>
            <a:ext cx="7620000" cy="36933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
                <a:srgbClr val="CC6600"/>
              </a:buClr>
              <a:buSzTx/>
              <a:buFont typeface="Wingdings" panose="05000000000000000000" pitchFamily="2" charset="2"/>
              <a:buChar char="Ø"/>
              <a:tabLst/>
              <a:defRPr/>
            </a:pPr>
            <a:r>
              <a:rPr kumimoji="0" lang="en-US" sz="1800" b="0" i="0" u="none" strike="noStrike" kern="0" cap="none" spc="0" normalizeH="0" baseline="0" noProof="0" dirty="0">
                <a:ln>
                  <a:noFill/>
                </a:ln>
                <a:solidFill>
                  <a:sysClr val="windowText" lastClr="000000"/>
                </a:solidFill>
                <a:effectLst/>
                <a:uLnTx/>
                <a:uFillTx/>
              </a:rPr>
              <a:t>Click either sign electronically or sign via paper</a:t>
            </a:r>
          </a:p>
        </p:txBody>
      </p:sp>
      <p:sp>
        <p:nvSpPr>
          <p:cNvPr id="6" name="Oval 5"/>
          <p:cNvSpPr/>
          <p:nvPr/>
        </p:nvSpPr>
        <p:spPr>
          <a:xfrm>
            <a:off x="2133600" y="4038600"/>
            <a:ext cx="76200" cy="7620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09800" y="3810000"/>
            <a:ext cx="45719" cy="76200"/>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 name="Picture 1">
            <a:extLst>
              <a:ext uri="{FF2B5EF4-FFF2-40B4-BE49-F238E27FC236}">
                <a16:creationId xmlns:a16="http://schemas.microsoft.com/office/drawing/2014/main" id="{DA997B89-448E-4824-8853-C8610A7BC437}"/>
              </a:ext>
            </a:extLst>
          </p:cNvPr>
          <p:cNvPicPr>
            <a:picLocks noChangeAspect="1"/>
          </p:cNvPicPr>
          <p:nvPr/>
        </p:nvPicPr>
        <p:blipFill>
          <a:blip r:embed="rId2"/>
          <a:stretch>
            <a:fillRect/>
          </a:stretch>
        </p:blipFill>
        <p:spPr>
          <a:xfrm>
            <a:off x="304800" y="2332837"/>
            <a:ext cx="8610600" cy="3228031"/>
          </a:xfrm>
          <a:prstGeom prst="rect">
            <a:avLst/>
          </a:prstGeom>
        </p:spPr>
      </p:pic>
      <p:sp>
        <p:nvSpPr>
          <p:cNvPr id="8" name="Rectangle 7">
            <a:extLst>
              <a:ext uri="{FF2B5EF4-FFF2-40B4-BE49-F238E27FC236}">
                <a16:creationId xmlns:a16="http://schemas.microsoft.com/office/drawing/2014/main" id="{6ACF895C-01AA-43A5-97F4-806BF3636A55}"/>
              </a:ext>
            </a:extLst>
          </p:cNvPr>
          <p:cNvSpPr/>
          <p:nvPr/>
        </p:nvSpPr>
        <p:spPr>
          <a:xfrm>
            <a:off x="7239000" y="4267200"/>
            <a:ext cx="16002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963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609600" y="638175"/>
            <a:ext cx="6343650" cy="709613"/>
          </a:xfrm>
        </p:spPr>
        <p:txBody>
          <a:bodyPr/>
          <a:lstStyle/>
          <a:p>
            <a:r>
              <a:rPr lang="en-US" altLang="en-US" dirty="0"/>
              <a:t>Paper or Electronic Signature</a:t>
            </a:r>
          </a:p>
        </p:txBody>
      </p:sp>
      <p:sp>
        <p:nvSpPr>
          <p:cNvPr id="4" name="Slide Number Placeholder 3"/>
          <p:cNvSpPr>
            <a:spLocks noGrp="1"/>
          </p:cNvSpPr>
          <p:nvPr>
            <p:ph type="sldNum" sz="quarter" idx="12"/>
          </p:nvPr>
        </p:nvSpPr>
        <p:spPr/>
        <p:txBody>
          <a:bodyPr/>
          <a:lstStyle/>
          <a:p>
            <a:pPr>
              <a:defRPr/>
            </a:pPr>
            <a:fld id="{3EBD42C7-C8C9-439A-A785-B0708FFFF673}" type="slidenum">
              <a:rPr lang="en-US" smtClean="0"/>
              <a:pPr>
                <a:defRPr/>
              </a:pPr>
              <a:t>89</a:t>
            </a:fld>
            <a:endParaRPr lang="en-US" dirty="0"/>
          </a:p>
        </p:txBody>
      </p:sp>
      <p:sp>
        <p:nvSpPr>
          <p:cNvPr id="6" name="Content Placeholder 2"/>
          <p:cNvSpPr>
            <a:spLocks noGrp="1"/>
          </p:cNvSpPr>
          <p:nvPr>
            <p:ph idx="1"/>
          </p:nvPr>
        </p:nvSpPr>
        <p:spPr>
          <a:xfrm>
            <a:off x="285481" y="2667000"/>
            <a:ext cx="8216900" cy="3581400"/>
          </a:xfrm>
        </p:spPr>
        <p:txBody>
          <a:bodyPr>
            <a:noAutofit/>
          </a:bodyPr>
          <a:lstStyle/>
          <a:p>
            <a:pPr>
              <a:defRPr/>
            </a:pPr>
            <a:r>
              <a:rPr lang="en-US" sz="2800" b="1" dirty="0"/>
              <a:t>Remember</a:t>
            </a:r>
            <a:r>
              <a:rPr lang="en-US" sz="2800" dirty="0"/>
              <a:t>, this determination( to sign via paper of electronically) is made in consultation with your RO.</a:t>
            </a:r>
          </a:p>
          <a:p>
            <a:pPr lvl="1">
              <a:defRPr/>
            </a:pPr>
            <a:r>
              <a:rPr lang="en-US" sz="2800" dirty="0"/>
              <a:t>If RO requires paper, DAR must choose Sign via Paper.</a:t>
            </a:r>
          </a:p>
          <a:p>
            <a:pPr lvl="1">
              <a:defRPr/>
            </a:pPr>
            <a:r>
              <a:rPr lang="en-US" sz="2800" dirty="0"/>
              <a:t>If RO requires electronic, DAR must choose Sign Electronically.</a:t>
            </a:r>
          </a:p>
        </p:txBody>
      </p:sp>
    </p:spTree>
    <p:extLst>
      <p:ext uri="{BB962C8B-B14F-4D97-AF65-F5344CB8AC3E}">
        <p14:creationId xmlns:p14="http://schemas.microsoft.com/office/powerpoint/2010/main" val="156552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2BDB-379E-42B0-A809-D39FDB4F5D82}"/>
              </a:ext>
            </a:extLst>
          </p:cNvPr>
          <p:cNvSpPr>
            <a:spLocks noGrp="1"/>
          </p:cNvSpPr>
          <p:nvPr>
            <p:ph type="title"/>
          </p:nvPr>
        </p:nvSpPr>
        <p:spPr>
          <a:xfrm>
            <a:off x="1295400" y="3429000"/>
            <a:ext cx="6446838" cy="990600"/>
          </a:xfrm>
        </p:spPr>
        <p:txBody>
          <a:bodyPr>
            <a:normAutofit fontScale="90000"/>
          </a:bodyPr>
          <a:lstStyle/>
          <a:p>
            <a:pPr algn="ctr" eaLnBrk="1" hangingPunct="1">
              <a:defRPr/>
            </a:pPr>
            <a:r>
              <a:rPr lang="en-US" sz="3750" b="1" dirty="0">
                <a:solidFill>
                  <a:schemeClr val="tx1"/>
                </a:solidFill>
              </a:rPr>
              <a:t>Creating a new Central Data Exchange (CDX) Account</a:t>
            </a:r>
          </a:p>
        </p:txBody>
      </p:sp>
      <p:sp>
        <p:nvSpPr>
          <p:cNvPr id="3" name="Slide Number Placeholder 2">
            <a:extLst>
              <a:ext uri="{FF2B5EF4-FFF2-40B4-BE49-F238E27FC236}">
                <a16:creationId xmlns:a16="http://schemas.microsoft.com/office/drawing/2014/main" id="{13E62269-85C9-4F6D-9ACC-9F498D075300}"/>
              </a:ext>
            </a:extLst>
          </p:cNvPr>
          <p:cNvSpPr>
            <a:spLocks noGrp="1"/>
          </p:cNvSpPr>
          <p:nvPr>
            <p:ph type="sldNum" sz="quarter" idx="12"/>
          </p:nvPr>
        </p:nvSpPr>
        <p:spPr/>
        <p:txBody>
          <a:bodyPr/>
          <a:lstStyle/>
          <a:p>
            <a:pPr>
              <a:defRPr/>
            </a:pPr>
            <a:fld id="{A8FED0FA-C7D0-4AD0-A752-6147F99514CE}" type="slidenum">
              <a:rPr lang="en-US" altLang="en-US" smtClean="0"/>
              <a:pPr>
                <a:defRPr/>
              </a:pPr>
              <a:t>9</a:t>
            </a:fld>
            <a:endParaRPr lang="en-US" altLang="en-US" dirty="0"/>
          </a:p>
        </p:txBody>
      </p:sp>
    </p:spTree>
    <p:extLst>
      <p:ext uri="{BB962C8B-B14F-4D97-AF65-F5344CB8AC3E}">
        <p14:creationId xmlns:p14="http://schemas.microsoft.com/office/powerpoint/2010/main" val="42485064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90</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480971" y="2057400"/>
            <a:ext cx="7848600" cy="1905000"/>
          </a:xfrm>
        </p:spPr>
        <p:txBody>
          <a:bodyPr/>
          <a:lstStyle/>
          <a:p>
            <a:r>
              <a:rPr lang="en-US" altLang="en-US" sz="2800" dirty="0"/>
              <a:t>Upon clicking “</a:t>
            </a:r>
            <a:r>
              <a:rPr lang="en-US" altLang="en-US" sz="2800" b="1" dirty="0"/>
              <a:t>Sign via Paper</a:t>
            </a:r>
            <a:r>
              <a:rPr lang="en-US" altLang="en-US" sz="2800" dirty="0"/>
              <a:t>” you will receive a message stating you will have to go to </a:t>
            </a:r>
            <a:r>
              <a:rPr lang="en-US" altLang="en-US" sz="2800" b="1" dirty="0"/>
              <a:t>My Account</a:t>
            </a:r>
            <a:r>
              <a:rPr lang="en-US" altLang="en-US" sz="2800" dirty="0"/>
              <a:t> to print paper SA</a:t>
            </a:r>
          </a:p>
          <a:p>
            <a:pPr marL="0" indent="0">
              <a:buNone/>
            </a:pPr>
            <a:endParaRPr lang="en-US" altLang="en-US" sz="2800" b="1" dirty="0"/>
          </a:p>
        </p:txBody>
      </p:sp>
      <p:pic>
        <p:nvPicPr>
          <p:cNvPr id="3" name="Picture 2">
            <a:extLst>
              <a:ext uri="{FF2B5EF4-FFF2-40B4-BE49-F238E27FC236}">
                <a16:creationId xmlns:a16="http://schemas.microsoft.com/office/drawing/2014/main" id="{FD8078B7-8D41-4FDE-8ECB-3252B9571BBC}"/>
              </a:ext>
            </a:extLst>
          </p:cNvPr>
          <p:cNvPicPr>
            <a:picLocks noChangeAspect="1"/>
          </p:cNvPicPr>
          <p:nvPr/>
        </p:nvPicPr>
        <p:blipFill>
          <a:blip r:embed="rId2"/>
          <a:stretch>
            <a:fillRect/>
          </a:stretch>
        </p:blipFill>
        <p:spPr>
          <a:xfrm>
            <a:off x="762000" y="3581400"/>
            <a:ext cx="7924800" cy="2877313"/>
          </a:xfrm>
          <a:prstGeom prst="rect">
            <a:avLst/>
          </a:prstGeom>
        </p:spPr>
      </p:pic>
    </p:spTree>
    <p:extLst>
      <p:ext uri="{BB962C8B-B14F-4D97-AF65-F5344CB8AC3E}">
        <p14:creationId xmlns:p14="http://schemas.microsoft.com/office/powerpoint/2010/main" val="571332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1EC1B-79E5-475B-A7B4-64771A0F83A6}"/>
              </a:ext>
            </a:extLst>
          </p:cNvPr>
          <p:cNvPicPr>
            <a:picLocks noChangeAspect="1"/>
          </p:cNvPicPr>
          <p:nvPr/>
        </p:nvPicPr>
        <p:blipFill>
          <a:blip r:embed="rId2"/>
          <a:stretch>
            <a:fillRect/>
          </a:stretch>
        </p:blipFill>
        <p:spPr>
          <a:xfrm>
            <a:off x="914401" y="2493682"/>
            <a:ext cx="7892256" cy="4318560"/>
          </a:xfrm>
          <a:prstGeom prst="rect">
            <a:avLst/>
          </a:prstGeom>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91</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3581399" y="2286000"/>
            <a:ext cx="5225257" cy="2971800"/>
          </a:xfrm>
        </p:spPr>
        <p:txBody>
          <a:bodyPr/>
          <a:lstStyle/>
          <a:p>
            <a:r>
              <a:rPr lang="en-US" altLang="en-US" sz="2200" dirty="0"/>
              <a:t>To print SA, click on printer icon </a:t>
            </a:r>
          </a:p>
          <a:p>
            <a:pPr marL="0" indent="0">
              <a:buNone/>
            </a:pPr>
            <a:endParaRPr lang="en-US" altLang="en-US" sz="2800" b="1" dirty="0"/>
          </a:p>
        </p:txBody>
      </p:sp>
      <p:sp>
        <p:nvSpPr>
          <p:cNvPr id="8" name="Rectangle 7">
            <a:extLst>
              <a:ext uri="{FF2B5EF4-FFF2-40B4-BE49-F238E27FC236}">
                <a16:creationId xmlns:a16="http://schemas.microsoft.com/office/drawing/2014/main" id="{876DEA82-E01B-4979-8171-7E12440150D8}"/>
              </a:ext>
            </a:extLst>
          </p:cNvPr>
          <p:cNvSpPr/>
          <p:nvPr/>
        </p:nvSpPr>
        <p:spPr>
          <a:xfrm>
            <a:off x="2971800" y="6172200"/>
            <a:ext cx="193390" cy="1973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4967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30E99E-A1E1-4AC4-8BAD-33A29E2F1CA0}" type="slidenum">
              <a:rPr lang="en-US" altLang="en-US"/>
              <a:pPr marL="0" marR="0" lvl="0" indent="0" defTabSz="914400" eaLnBrk="1" fontAlgn="auto" latinLnBrk="0" hangingPunct="1">
                <a:lnSpc>
                  <a:spcPct val="100000"/>
                </a:lnSpc>
                <a:spcBef>
                  <a:spcPts val="0"/>
                </a:spcBef>
                <a:spcAft>
                  <a:spcPts val="0"/>
                </a:spcAft>
                <a:buClrTx/>
                <a:buSzTx/>
                <a:buFontTx/>
                <a:buNone/>
                <a:tabLst/>
                <a:defRPr/>
              </a:pPr>
              <a:t>92</a:t>
            </a:fld>
            <a:endParaRPr lang="en-US" altLang="en-US" dirty="0"/>
          </a:p>
        </p:txBody>
      </p:sp>
      <p:sp>
        <p:nvSpPr>
          <p:cNvPr id="6" name="Rectangle 5"/>
          <p:cNvSpPr/>
          <p:nvPr/>
        </p:nvSpPr>
        <p:spPr>
          <a:xfrm>
            <a:off x="5334000" y="3962400"/>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7" name="Picture 16"/>
          <p:cNvPicPr>
            <a:picLocks noChangeAspect="1"/>
          </p:cNvPicPr>
          <p:nvPr/>
        </p:nvPicPr>
        <p:blipFill rotWithShape="1">
          <a:blip r:embed="rId2"/>
          <a:srcRect b="6212"/>
          <a:stretch/>
        </p:blipFill>
        <p:spPr>
          <a:xfrm>
            <a:off x="480971" y="3634047"/>
            <a:ext cx="7596229" cy="2961673"/>
          </a:xfrm>
          <a:prstGeom prst="rect">
            <a:avLst/>
          </a:prstGeom>
          <a:solidFill>
            <a:schemeClr val="tx1"/>
          </a:solidFill>
          <a:ln>
            <a:solidFill>
              <a:schemeClr val="tx1"/>
            </a:solidFill>
          </a:ln>
        </p:spPr>
      </p:pic>
      <p:sp>
        <p:nvSpPr>
          <p:cNvPr id="18" name="Title 1"/>
          <p:cNvSpPr>
            <a:spLocks noGrp="1" noChangeArrowheads="1"/>
          </p:cNvSpPr>
          <p:nvPr>
            <p:ph type="title"/>
          </p:nvPr>
        </p:nvSpPr>
        <p:spPr>
          <a:xfrm>
            <a:off x="677863" y="655638"/>
            <a:ext cx="6345237" cy="711200"/>
          </a:xfrm>
        </p:spPr>
        <p:txBody>
          <a:bodyPr/>
          <a:lstStyle/>
          <a:p>
            <a:r>
              <a:rPr lang="en-US" altLang="en-US" dirty="0"/>
              <a:t>Paper Signature</a:t>
            </a:r>
          </a:p>
        </p:txBody>
      </p:sp>
      <p:sp>
        <p:nvSpPr>
          <p:cNvPr id="19" name="Content Placeholder 2"/>
          <p:cNvSpPr>
            <a:spLocks noGrp="1" noChangeArrowheads="1"/>
          </p:cNvSpPr>
          <p:nvPr>
            <p:ph idx="1"/>
          </p:nvPr>
        </p:nvSpPr>
        <p:spPr>
          <a:xfrm>
            <a:off x="480971" y="2057400"/>
            <a:ext cx="7848600" cy="1905000"/>
          </a:xfrm>
        </p:spPr>
        <p:txBody>
          <a:bodyPr/>
          <a:lstStyle/>
          <a:p>
            <a:r>
              <a:rPr lang="en-US" altLang="en-US" sz="2800" dirty="0"/>
              <a:t>A pop-up window with your SA will appear. </a:t>
            </a:r>
          </a:p>
          <a:p>
            <a:r>
              <a:rPr lang="en-US" altLang="en-US" sz="2800" dirty="0"/>
              <a:t>Click on print.</a:t>
            </a:r>
          </a:p>
          <a:p>
            <a:pPr marL="0" indent="0">
              <a:buNone/>
            </a:pPr>
            <a:endParaRPr lang="en-US" altLang="en-US" sz="2800" dirty="0"/>
          </a:p>
        </p:txBody>
      </p:sp>
    </p:spTree>
    <p:extLst>
      <p:ext uri="{BB962C8B-B14F-4D97-AF65-F5344CB8AC3E}">
        <p14:creationId xmlns:p14="http://schemas.microsoft.com/office/powerpoint/2010/main" val="17189563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686" y="1722686"/>
            <a:ext cx="8564628" cy="4982914"/>
          </a:xfrm>
          <a:prstGeom prst="rect">
            <a:avLst/>
          </a:prstGeom>
        </p:spPr>
      </p:pic>
      <p:sp>
        <p:nvSpPr>
          <p:cNvPr id="3" name="Rectangle 2"/>
          <p:cNvSpPr/>
          <p:nvPr/>
        </p:nvSpPr>
        <p:spPr>
          <a:xfrm>
            <a:off x="838200" y="685800"/>
            <a:ext cx="3124200" cy="584775"/>
          </a:xfrm>
          <a:prstGeom prst="rect">
            <a:avLst/>
          </a:prstGeom>
        </p:spPr>
        <p:txBody>
          <a:bodyPr wrap="square">
            <a:spAutoFit/>
          </a:bodyPr>
          <a:lstStyle/>
          <a:p>
            <a:r>
              <a:rPr lang="en-US" sz="3200" dirty="0">
                <a:solidFill>
                  <a:schemeClr val="bg1"/>
                </a:solidFill>
              </a:rPr>
              <a:t>Final Print</a:t>
            </a:r>
            <a:r>
              <a:rPr lang="en-US" dirty="0">
                <a:solidFill>
                  <a:schemeClr val="bg1"/>
                </a:solidFill>
              </a:rPr>
              <a:t> </a:t>
            </a:r>
          </a:p>
        </p:txBody>
      </p:sp>
      <p:sp>
        <p:nvSpPr>
          <p:cNvPr id="4" name="Slide Number Placeholder 3">
            <a:extLst>
              <a:ext uri="{FF2B5EF4-FFF2-40B4-BE49-F238E27FC236}">
                <a16:creationId xmlns:a16="http://schemas.microsoft.com/office/drawing/2014/main" id="{C494516E-A5CC-4D44-B7F4-6E82CE699654}"/>
              </a:ext>
            </a:extLst>
          </p:cNvPr>
          <p:cNvSpPr>
            <a:spLocks noGrp="1"/>
          </p:cNvSpPr>
          <p:nvPr>
            <p:ph type="sldNum" sz="quarter" idx="12"/>
          </p:nvPr>
        </p:nvSpPr>
        <p:spPr/>
        <p:txBody>
          <a:bodyPr/>
          <a:lstStyle/>
          <a:p>
            <a:pPr>
              <a:defRPr/>
            </a:pPr>
            <a:fld id="{E945E179-834A-4DE9-876C-E029211FB00D}" type="slidenum">
              <a:rPr lang="en-US" altLang="en-US" smtClean="0"/>
              <a:pPr>
                <a:defRPr/>
              </a:pPr>
              <a:t>93</a:t>
            </a:fld>
            <a:endParaRPr lang="en-US" altLang="en-US" dirty="0"/>
          </a:p>
        </p:txBody>
      </p:sp>
    </p:spTree>
    <p:extLst>
      <p:ext uri="{BB962C8B-B14F-4D97-AF65-F5344CB8AC3E}">
        <p14:creationId xmlns:p14="http://schemas.microsoft.com/office/powerpoint/2010/main" val="5132593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mail SA</a:t>
            </a:r>
          </a:p>
        </p:txBody>
      </p:sp>
      <p:sp>
        <p:nvSpPr>
          <p:cNvPr id="3" name="Content Placeholder 2"/>
          <p:cNvSpPr>
            <a:spLocks noGrp="1"/>
          </p:cNvSpPr>
          <p:nvPr>
            <p:ph idx="1"/>
          </p:nvPr>
        </p:nvSpPr>
        <p:spPr>
          <a:xfrm>
            <a:off x="152400" y="2209800"/>
            <a:ext cx="8686800" cy="4191000"/>
          </a:xfrm>
        </p:spPr>
        <p:txBody>
          <a:bodyPr/>
          <a:lstStyle/>
          <a:p>
            <a:pPr lvl="1"/>
            <a:r>
              <a:rPr lang="en-US" sz="2000" dirty="0"/>
              <a:t>As a </a:t>
            </a:r>
            <a:r>
              <a:rPr lang="en-US" sz="2000" b="1" dirty="0"/>
              <a:t>Duly Authorized Representative</a:t>
            </a:r>
            <a:r>
              <a:rPr lang="en-US" sz="2000" dirty="0"/>
              <a:t>, your </a:t>
            </a:r>
            <a:r>
              <a:rPr lang="en-US" sz="2000" b="1" dirty="0"/>
              <a:t>Responsible Official </a:t>
            </a:r>
            <a:r>
              <a:rPr lang="en-US" sz="2000" dirty="0"/>
              <a:t>must sign your request before it is sent to the Regulatory Authority.</a:t>
            </a:r>
          </a:p>
          <a:p>
            <a:pPr lvl="1"/>
            <a:r>
              <a:rPr lang="en-US" sz="2000" dirty="0"/>
              <a:t>You can find your RA’s mailing information on the bottom of SA form.</a:t>
            </a:r>
          </a:p>
          <a:p>
            <a:pPr lvl="1"/>
            <a:r>
              <a:rPr lang="en-US" sz="2000" dirty="0"/>
              <a:t>Your status will be </a:t>
            </a:r>
            <a:r>
              <a:rPr lang="en-US" sz="2000" u="sng" dirty="0"/>
              <a:t>Pending</a:t>
            </a:r>
            <a:r>
              <a:rPr lang="en-US" sz="2000" dirty="0"/>
              <a:t> until your request is approved by the Regulatory Authority. </a:t>
            </a:r>
          </a:p>
        </p:txBody>
      </p:sp>
      <p:sp>
        <p:nvSpPr>
          <p:cNvPr id="4" name="Slide Number Placeholder 3"/>
          <p:cNvSpPr>
            <a:spLocks noGrp="1"/>
          </p:cNvSpPr>
          <p:nvPr>
            <p:ph type="sldNum" sz="quarter" idx="12"/>
          </p:nvPr>
        </p:nvSpPr>
        <p:spPr/>
        <p:txBody>
          <a:bodyPr/>
          <a:lstStyle/>
          <a:p>
            <a:pPr>
              <a:defRPr/>
            </a:pPr>
            <a:fld id="{4B30E99E-A1E1-4AC4-8BAD-33A29E2F1CA0}" type="slidenum">
              <a:rPr lang="en-US" altLang="en-US" smtClean="0"/>
              <a:pPr>
                <a:defRPr/>
              </a:pPr>
              <a:t>94</a:t>
            </a:fld>
            <a:endParaRPr lang="en-US" altLang="en-US" dirty="0"/>
          </a:p>
        </p:txBody>
      </p:sp>
      <p:sp>
        <p:nvSpPr>
          <p:cNvPr id="6" name="Rectangle 5"/>
          <p:cNvSpPr/>
          <p:nvPr/>
        </p:nvSpPr>
        <p:spPr>
          <a:xfrm>
            <a:off x="2044116" y="5608010"/>
            <a:ext cx="2177573" cy="202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70867" y="5638800"/>
            <a:ext cx="1636043" cy="202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FD2EF96-A2D8-481A-8685-41A6E66369B0}"/>
              </a:ext>
            </a:extLst>
          </p:cNvPr>
          <p:cNvPicPr>
            <a:picLocks noChangeAspect="1"/>
          </p:cNvPicPr>
          <p:nvPr/>
        </p:nvPicPr>
        <p:blipFill>
          <a:blip r:embed="rId2"/>
          <a:stretch>
            <a:fillRect/>
          </a:stretch>
        </p:blipFill>
        <p:spPr>
          <a:xfrm>
            <a:off x="2209800" y="4944187"/>
            <a:ext cx="4895238" cy="1733333"/>
          </a:xfrm>
          <a:prstGeom prst="rect">
            <a:avLst/>
          </a:prstGeom>
        </p:spPr>
      </p:pic>
    </p:spTree>
    <p:extLst>
      <p:ext uri="{BB962C8B-B14F-4D97-AF65-F5344CB8AC3E}">
        <p14:creationId xmlns:p14="http://schemas.microsoft.com/office/powerpoint/2010/main" val="20528507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685800" y="679450"/>
            <a:ext cx="6343650" cy="709613"/>
          </a:xfrm>
        </p:spPr>
        <p:txBody>
          <a:bodyPr/>
          <a:lstStyle/>
          <a:p>
            <a:r>
              <a:rPr lang="en-US" altLang="en-US" dirty="0"/>
              <a:t>Approving/ Denying Paper Subscriber Agreement</a:t>
            </a:r>
          </a:p>
        </p:txBody>
      </p:sp>
      <p:sp>
        <p:nvSpPr>
          <p:cNvPr id="26627" name="Content Placeholder 2"/>
          <p:cNvSpPr>
            <a:spLocks noGrp="1" noChangeArrowheads="1"/>
          </p:cNvSpPr>
          <p:nvPr>
            <p:ph idx="1"/>
          </p:nvPr>
        </p:nvSpPr>
        <p:spPr>
          <a:xfrm>
            <a:off x="863600" y="2489200"/>
            <a:ext cx="7442200" cy="3987800"/>
          </a:xfrm>
        </p:spPr>
        <p:txBody>
          <a:bodyPr/>
          <a:lstStyle/>
          <a:p>
            <a:r>
              <a:rPr lang="en-US" altLang="en-US" sz="2800" dirty="0"/>
              <a:t>RA accesses NetDMR to approve/deny pending Signatory access role.</a:t>
            </a:r>
          </a:p>
          <a:p>
            <a:endParaRPr lang="en-US" altLang="en-US" sz="2800" dirty="0"/>
          </a:p>
          <a:p>
            <a:r>
              <a:rPr lang="en-US" altLang="en-US" sz="2800" b="1" dirty="0"/>
              <a:t>Note</a:t>
            </a:r>
            <a:r>
              <a:rPr lang="en-US" altLang="en-US" sz="2800" dirty="0"/>
              <a:t>: Paper process can take several weeks to complete.</a:t>
            </a:r>
          </a:p>
        </p:txBody>
      </p:sp>
      <p:sp>
        <p:nvSpPr>
          <p:cNvPr id="4" name="Slide Number Placeholder 3"/>
          <p:cNvSpPr>
            <a:spLocks noGrp="1"/>
          </p:cNvSpPr>
          <p:nvPr>
            <p:ph type="sldNum" sz="quarter" idx="12"/>
          </p:nvPr>
        </p:nvSpPr>
        <p:spPr/>
        <p:txBody>
          <a:bodyPr/>
          <a:lstStyle/>
          <a:p>
            <a:pPr>
              <a:defRPr/>
            </a:pPr>
            <a:fld id="{7392FED7-5027-43F3-9359-8D3E9DE11FD8}" type="slidenum">
              <a:rPr lang="en-US" smtClean="0"/>
              <a:pPr>
                <a:defRPr/>
              </a:pPr>
              <a:t>95</a:t>
            </a:fld>
            <a:endParaRPr lang="en-US" dirty="0"/>
          </a:p>
        </p:txBody>
      </p:sp>
    </p:spTree>
    <p:extLst>
      <p:ext uri="{BB962C8B-B14F-4D97-AF65-F5344CB8AC3E}">
        <p14:creationId xmlns:p14="http://schemas.microsoft.com/office/powerpoint/2010/main" val="6600971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609600" y="668338"/>
            <a:ext cx="6813550" cy="709612"/>
          </a:xfrm>
        </p:spPr>
        <p:txBody>
          <a:bodyPr/>
          <a:lstStyle/>
          <a:p>
            <a:r>
              <a:rPr lang="en-US" altLang="en-US" dirty="0"/>
              <a:t>Electronic Subscriber Agreement</a:t>
            </a:r>
          </a:p>
        </p:txBody>
      </p:sp>
      <p:sp>
        <p:nvSpPr>
          <p:cNvPr id="3" name="Content Placeholder 2"/>
          <p:cNvSpPr>
            <a:spLocks noGrp="1"/>
          </p:cNvSpPr>
          <p:nvPr>
            <p:ph idx="1"/>
          </p:nvPr>
        </p:nvSpPr>
        <p:spPr>
          <a:xfrm>
            <a:off x="609600" y="2362200"/>
            <a:ext cx="7859713" cy="3810000"/>
          </a:xfrm>
        </p:spPr>
        <p:txBody>
          <a:bodyPr>
            <a:normAutofit/>
          </a:bodyPr>
          <a:lstStyle/>
          <a:p>
            <a:pPr>
              <a:defRPr/>
            </a:pPr>
            <a:r>
              <a:rPr lang="en-US" sz="2100" dirty="0"/>
              <a:t>For DAR to submit the Subscriber Agreement electronically, the </a:t>
            </a:r>
            <a:r>
              <a:rPr lang="en-US" sz="2100" b="1" dirty="0">
                <a:highlight>
                  <a:srgbClr val="FFFF00"/>
                </a:highlight>
              </a:rPr>
              <a:t>Responsible Official (RO) must have a CDX account </a:t>
            </a:r>
            <a:r>
              <a:rPr lang="en-US" sz="2100" dirty="0"/>
              <a:t>and access to the NetDMR Program Service.</a:t>
            </a:r>
          </a:p>
          <a:p>
            <a:pPr>
              <a:defRPr/>
            </a:pPr>
            <a:r>
              <a:rPr lang="en-US" sz="2100" dirty="0"/>
              <a:t>If RO chooses to submit Paper Subscriber Agreement, DAR must also sign paper. Paper and Electronic process </a:t>
            </a:r>
            <a:r>
              <a:rPr lang="en-US" sz="2100" b="1" dirty="0"/>
              <a:t>cannot</a:t>
            </a:r>
            <a:r>
              <a:rPr lang="en-US" sz="2100" dirty="0"/>
              <a:t> be mixed.</a:t>
            </a:r>
          </a:p>
          <a:p>
            <a:pPr>
              <a:defRPr/>
            </a:pPr>
            <a:r>
              <a:rPr lang="en-US" sz="2100" dirty="0"/>
              <a:t>Electronic submission of Subscriber Agreement is much faster than paper. It can take only a few minutes to complete</a:t>
            </a:r>
          </a:p>
        </p:txBody>
      </p:sp>
      <p:sp>
        <p:nvSpPr>
          <p:cNvPr id="4" name="Slide Number Placeholder 3"/>
          <p:cNvSpPr>
            <a:spLocks noGrp="1"/>
          </p:cNvSpPr>
          <p:nvPr>
            <p:ph type="sldNum" sz="quarter" idx="12"/>
          </p:nvPr>
        </p:nvSpPr>
        <p:spPr/>
        <p:txBody>
          <a:bodyPr/>
          <a:lstStyle/>
          <a:p>
            <a:pPr>
              <a:defRPr/>
            </a:pPr>
            <a:fld id="{623400DF-AB65-493C-A898-04C1E99168FA}" type="slidenum">
              <a:rPr lang="en-US" smtClean="0"/>
              <a:pPr>
                <a:defRPr/>
              </a:pPr>
              <a:t>96</a:t>
            </a:fld>
            <a:endParaRPr lang="en-US" dirty="0"/>
          </a:p>
        </p:txBody>
      </p:sp>
    </p:spTree>
    <p:extLst>
      <p:ext uri="{BB962C8B-B14F-4D97-AF65-F5344CB8AC3E}">
        <p14:creationId xmlns:p14="http://schemas.microsoft.com/office/powerpoint/2010/main" val="1271747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414337"/>
            <a:ext cx="6345237" cy="1185863"/>
          </a:xfrm>
        </p:spPr>
        <p:txBody>
          <a:bodyPr/>
          <a:lstStyle/>
          <a:p>
            <a:r>
              <a:rPr lang="en-US" altLang="en-US" dirty="0"/>
              <a:t>Electronical Signature </a:t>
            </a:r>
          </a:p>
        </p:txBody>
      </p:sp>
      <p:sp>
        <p:nvSpPr>
          <p:cNvPr id="4" name="Slide Number Placeholder 3"/>
          <p:cNvSpPr>
            <a:spLocks noGrp="1"/>
          </p:cNvSpPr>
          <p:nvPr>
            <p:ph type="sldNum" sz="quarter" idx="12"/>
          </p:nvPr>
        </p:nvSpPr>
        <p:spPr/>
        <p:txBody>
          <a:bodyPr/>
          <a:lstStyle/>
          <a:p>
            <a:pPr>
              <a:defRPr/>
            </a:pPr>
            <a:fld id="{C7E4263E-67B5-41BE-8BDB-20DF494C55D0}" type="slidenum">
              <a:rPr lang="en-US" altLang="en-US" smtClean="0"/>
              <a:pPr>
                <a:defRPr/>
              </a:pPr>
              <a:t>97</a:t>
            </a:fld>
            <a:endParaRPr lang="en-US" altLang="en-US" dirty="0"/>
          </a:p>
        </p:txBody>
      </p:sp>
      <p:sp>
        <p:nvSpPr>
          <p:cNvPr id="7" name="Content Placeholder 6"/>
          <p:cNvSpPr>
            <a:spLocks noGrp="1"/>
          </p:cNvSpPr>
          <p:nvPr>
            <p:ph idx="1"/>
          </p:nvPr>
        </p:nvSpPr>
        <p:spPr>
          <a:xfrm>
            <a:off x="304800" y="2286000"/>
            <a:ext cx="8305800" cy="2330932"/>
          </a:xfrm>
        </p:spPr>
        <p:txBody>
          <a:bodyPr/>
          <a:lstStyle/>
          <a:p>
            <a:r>
              <a:rPr lang="en-US" sz="1700" dirty="0"/>
              <a:t>Upon clicking on “</a:t>
            </a:r>
            <a:r>
              <a:rPr lang="en-US" sz="1700" b="1" dirty="0"/>
              <a:t>Sign Electronically”</a:t>
            </a:r>
            <a:r>
              <a:rPr lang="en-US" sz="1700" dirty="0"/>
              <a:t>, a pop-up box will appear confirming you have chosen to sign your Subscriber Agreement electronically.</a:t>
            </a:r>
          </a:p>
          <a:p>
            <a:r>
              <a:rPr lang="en-US" sz="1700" dirty="0"/>
              <a:t>Click on </a:t>
            </a:r>
            <a:r>
              <a:rPr lang="en-US" sz="1700" b="1" dirty="0"/>
              <a:t>Sign Electronically </a:t>
            </a:r>
            <a:r>
              <a:rPr lang="en-US" sz="1700" dirty="0"/>
              <a:t>to sign SA. </a:t>
            </a:r>
          </a:p>
          <a:p>
            <a:r>
              <a:rPr lang="en-US" sz="1700" b="1" dirty="0"/>
              <a:t>Note</a:t>
            </a:r>
            <a:r>
              <a:rPr lang="en-US" sz="1700" dirty="0"/>
              <a:t>: As a DAR, your RO must have access to NetDMR to approve request before it is sent to RA.</a:t>
            </a:r>
          </a:p>
        </p:txBody>
      </p:sp>
      <p:pic>
        <p:nvPicPr>
          <p:cNvPr id="3" name="Picture 2"/>
          <p:cNvPicPr>
            <a:picLocks noChangeAspect="1"/>
          </p:cNvPicPr>
          <p:nvPr/>
        </p:nvPicPr>
        <p:blipFill>
          <a:blip r:embed="rId2"/>
          <a:stretch>
            <a:fillRect/>
          </a:stretch>
        </p:blipFill>
        <p:spPr>
          <a:xfrm>
            <a:off x="0" y="4556607"/>
            <a:ext cx="9191213" cy="1996593"/>
          </a:xfrm>
          <a:prstGeom prst="rect">
            <a:avLst/>
          </a:prstGeom>
        </p:spPr>
      </p:pic>
      <p:sp>
        <p:nvSpPr>
          <p:cNvPr id="9" name="Rectangle 8"/>
          <p:cNvSpPr/>
          <p:nvPr/>
        </p:nvSpPr>
        <p:spPr>
          <a:xfrm>
            <a:off x="152400" y="6234752"/>
            <a:ext cx="142494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62023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627063" y="668338"/>
            <a:ext cx="6343650" cy="709612"/>
          </a:xfrm>
        </p:spPr>
        <p:txBody>
          <a:bodyPr/>
          <a:lstStyle/>
          <a:p>
            <a:r>
              <a:rPr lang="en-US" altLang="en-US" dirty="0"/>
              <a:t>Electronical Signature </a:t>
            </a:r>
          </a:p>
        </p:txBody>
      </p:sp>
      <p:sp>
        <p:nvSpPr>
          <p:cNvPr id="4" name="Slide Number Placeholder 3"/>
          <p:cNvSpPr>
            <a:spLocks noGrp="1"/>
          </p:cNvSpPr>
          <p:nvPr>
            <p:ph type="sldNum" sz="quarter" idx="12"/>
          </p:nvPr>
        </p:nvSpPr>
        <p:spPr/>
        <p:txBody>
          <a:bodyPr/>
          <a:lstStyle/>
          <a:p>
            <a:pPr>
              <a:defRPr/>
            </a:pPr>
            <a:fld id="{57D2B21C-45FE-4859-B797-217EA012FBF4}" type="slidenum">
              <a:rPr lang="en-US" smtClean="0"/>
              <a:pPr>
                <a:defRPr/>
              </a:pPr>
              <a:t>98</a:t>
            </a:fld>
            <a:endParaRPr lang="en-US" dirty="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82967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5200471"/>
            <a:ext cx="8534400" cy="1200329"/>
          </a:xfrm>
          <a:prstGeom prst="rect">
            <a:avLst/>
          </a:prstGeom>
          <a:noFill/>
        </p:spPr>
        <p:txBody>
          <a:bodyPr wrap="square" rtlCol="0">
            <a:spAutoFit/>
          </a:bodyPr>
          <a:lstStyle/>
          <a:p>
            <a:pPr marL="285750" lvl="0" indent="-285750">
              <a:buFont typeface="Wingdings" panose="05000000000000000000" pitchFamily="2" charset="2"/>
              <a:buChar char="Ø"/>
            </a:pPr>
            <a:r>
              <a:rPr lang="en-US" dirty="0"/>
              <a:t>Complete the following steps for authorization:</a:t>
            </a:r>
          </a:p>
          <a:p>
            <a:pPr marL="742950" lvl="1" indent="-285750">
              <a:buFont typeface="Wingdings" panose="05000000000000000000" pitchFamily="2" charset="2"/>
              <a:buChar char="§"/>
            </a:pPr>
            <a:r>
              <a:rPr lang="en-US" dirty="0"/>
              <a:t>Enter password to start authenticate eSignature process.</a:t>
            </a:r>
          </a:p>
          <a:p>
            <a:pPr marL="742950" lvl="1" indent="-285750">
              <a:buFont typeface="Wingdings" panose="05000000000000000000" pitchFamily="2" charset="2"/>
              <a:buChar char="§"/>
            </a:pPr>
            <a:r>
              <a:rPr lang="en-US" dirty="0"/>
              <a:t>Answer security question</a:t>
            </a:r>
          </a:p>
          <a:p>
            <a:pPr marL="742950" lvl="1" indent="-285750">
              <a:buFont typeface="Wingdings" panose="05000000000000000000" pitchFamily="2" charset="2"/>
              <a:buChar char="§"/>
            </a:pPr>
            <a:r>
              <a:rPr lang="en-US" dirty="0"/>
              <a:t>Click on “</a:t>
            </a:r>
            <a:r>
              <a:rPr lang="en-US" b="1" dirty="0"/>
              <a:t>Sign”</a:t>
            </a:r>
            <a:endParaRPr lang="en-US" dirty="0"/>
          </a:p>
        </p:txBody>
      </p:sp>
    </p:spTree>
    <p:extLst>
      <p:ext uri="{BB962C8B-B14F-4D97-AF65-F5344CB8AC3E}">
        <p14:creationId xmlns:p14="http://schemas.microsoft.com/office/powerpoint/2010/main" val="28370693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noChangeArrowheads="1"/>
          </p:cNvSpPr>
          <p:nvPr>
            <p:ph type="title"/>
          </p:nvPr>
        </p:nvSpPr>
        <p:spPr>
          <a:xfrm>
            <a:off x="628650" y="698500"/>
            <a:ext cx="6446838" cy="650875"/>
          </a:xfrm>
        </p:spPr>
        <p:txBody>
          <a:bodyPr/>
          <a:lstStyle/>
          <a:p>
            <a:r>
              <a:rPr lang="en-US" altLang="en-US" dirty="0"/>
              <a:t>Route to RA</a:t>
            </a:r>
          </a:p>
        </p:txBody>
      </p:sp>
      <p:sp>
        <p:nvSpPr>
          <p:cNvPr id="32771" name="Content Placeholder 1"/>
          <p:cNvSpPr>
            <a:spLocks noGrp="1" noChangeArrowheads="1"/>
          </p:cNvSpPr>
          <p:nvPr>
            <p:ph idx="1"/>
          </p:nvPr>
        </p:nvSpPr>
        <p:spPr>
          <a:xfrm>
            <a:off x="838993" y="2379662"/>
            <a:ext cx="7189788" cy="1506538"/>
          </a:xfrm>
        </p:spPr>
        <p:txBody>
          <a:bodyPr/>
          <a:lstStyle/>
          <a:p>
            <a:r>
              <a:rPr lang="en-US" altLang="en-US" sz="2400" dirty="0"/>
              <a:t>After signing SA, a message will appear confirming your electronical signature.</a:t>
            </a:r>
          </a:p>
        </p:txBody>
      </p:sp>
      <p:sp>
        <p:nvSpPr>
          <p:cNvPr id="5" name="Slide Number Placeholder 4"/>
          <p:cNvSpPr>
            <a:spLocks noGrp="1"/>
          </p:cNvSpPr>
          <p:nvPr>
            <p:ph type="sldNum" sz="quarter" idx="12"/>
          </p:nvPr>
        </p:nvSpPr>
        <p:spPr>
          <a:xfrm>
            <a:off x="7696200" y="470692"/>
            <a:ext cx="665163" cy="443707"/>
          </a:xfrm>
        </p:spPr>
        <p:txBody>
          <a:bodyPr/>
          <a:lstStyle/>
          <a:p>
            <a:pPr>
              <a:defRPr/>
            </a:pPr>
            <a:fld id="{4ED0A5FA-DBD1-4158-9FD6-8DEC4028681E}" type="slidenum">
              <a:rPr lang="en-US" sz="3200"/>
              <a:pPr>
                <a:defRPr/>
              </a:pPr>
              <a:t>99</a:t>
            </a:fld>
            <a:endParaRPr lang="en-US" sz="3200" dirty="0"/>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8" y="3886200"/>
            <a:ext cx="8809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821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amp;amp;#x09;&amp;quot;&quot;/&gt;&lt;property id=&quot;20307&quot; value=&quot;262&quot;/&gt;&lt;/object&gt;&lt;object type=&quot;3&quot; unique_id=&quot;10004&quot;&gt;&lt;property id=&quot;20148&quot; value=&quot;5&quot;/&gt;&lt;property id=&quot;20300&quot; value=&quot;Slide 2 - &amp;quot;&amp;amp;#x09;&amp;quot;&quot;/&gt;&lt;property id=&quot;20307&quot; value=&quot;391&quot;/&gt;&lt;/object&gt;&lt;object type=&quot;3&quot; unique_id=&quot;10005&quot;&gt;&lt;property id=&quot;20148&quot; value=&quot;5&quot;/&gt;&lt;property id=&quot;20300&quot; value=&quot;Slide 3&quot;/&gt;&lt;property id=&quot;20307&quot; value=&quot;268&quot;/&gt;&lt;/object&gt;&lt;object type=&quot;3&quot; unique_id=&quot;10006&quot;&gt;&lt;property id=&quot;20148&quot; value=&quot;5&quot;/&gt;&lt;property id=&quot;20300&quot; value=&quot;Slide 4&quot;/&gt;&lt;property id=&quot;20307&quot; value=&quot;379&quot;/&gt;&lt;/object&gt;&lt;object type=&quot;3&quot; unique_id=&quot;10007&quot;&gt;&lt;property id=&quot;20148&quot; value=&quot;5&quot;/&gt;&lt;property id=&quot;20300&quot; value=&quot;Slide 5 - &amp;quot;About NetDMR – For Permittees &amp;quot;&quot;/&gt;&lt;property id=&quot;20307&quot; value=&quot;380&quot;/&gt;&lt;/object&gt;&lt;object type=&quot;3&quot; unique_id=&quot;10008&quot;&gt;&lt;property id=&quot;20148&quot; value=&quot;5&quot;/&gt;&lt;property id=&quot;20300&quot; value=&quot;Slide 6&quot;/&gt;&lt;property id=&quot;20307&quot; value=&quot;398&quot;/&gt;&lt;/object&gt;&lt;object type=&quot;3&quot; unique_id=&quot;10009&quot;&gt;&lt;property id=&quot;20148&quot; value=&quot;5&quot;/&gt;&lt;property id=&quot;20300&quot; value=&quot;Slide 7&quot;/&gt;&lt;property id=&quot;20307&quot; value=&quot;382&quot;/&gt;&lt;/object&gt;&lt;object type=&quot;3&quot; unique_id=&quot;10010&quot;&gt;&lt;property id=&quot;20148&quot; value=&quot;5&quot;/&gt;&lt;property id=&quot;20300&quot; value=&quot;Slide 8&quot;/&gt;&lt;property id=&quot;20307&quot; value=&quot;386&quot;/&gt;&lt;/object&gt;&lt;object type=&quot;3&quot; unique_id=&quot;10011&quot;&gt;&lt;property id=&quot;20148&quot; value=&quot;5&quot;/&gt;&lt;property id=&quot;20300&quot; value=&quot;Slide 9 - &amp;quot;Current Status&amp;quot;&quot;/&gt;&lt;property id=&quot;20307&quot; value=&quot;385&quot;/&gt;&lt;/object&gt;&lt;object type=&quot;3&quot; unique_id=&quot;10012&quot;&gt;&lt;property id=&quot;20148&quot; value=&quot;5&quot;/&gt;&lt;property id=&quot;20300&quot; value=&quot;Slide 10&quot;/&gt;&lt;property id=&quot;20307&quot; value=&quot;387&quot;/&gt;&lt;/object&gt;&lt;object type=&quot;3&quot; unique_id=&quot;10013&quot;&gt;&lt;property id=&quot;20148&quot; value=&quot;5&quot;/&gt;&lt;property id=&quot;20300&quot; value=&quot;Slide 11&quot;/&gt;&lt;property id=&quot;20307&quot; value=&quot;388&quot;/&gt;&lt;/object&gt;&lt;object type=&quot;3&quot; unique_id=&quot;10014&quot;&gt;&lt;property id=&quot;20148&quot; value=&quot;5&quot;/&gt;&lt;property id=&quot;20300&quot; value=&quot;Slide 12 - &amp;quot;&amp;amp;#x09;News Flash&amp;quot;&quot;/&gt;&lt;property id=&quot;20307&quot; value=&quot;384&quot;/&gt;&lt;/object&gt;&lt;object type=&quot;3&quot; unique_id=&quot;10015&quot;&gt;&lt;property id=&quot;20148&quot; value=&quot;5&quot;/&gt;&lt;property id=&quot;20300&quot; value=&quot;Slide 13&quot;/&gt;&lt;property id=&quot;20307&quot; value=&quot;389&quot;/&gt;&lt;/object&gt;&lt;object type=&quot;3&quot; unique_id=&quot;10016&quot;&gt;&lt;property id=&quot;20148&quot; value=&quot;5&quot;/&gt;&lt;property id=&quot;20300&quot; value=&quot;Slide 14&quot;/&gt;&lt;property id=&quot;20307&quot; value=&quot;279&quot;/&gt;&lt;/object&gt;&lt;object type=&quot;3&quot; unique_id=&quot;10017&quot;&gt;&lt;property id=&quot;20148&quot; value=&quot;5&quot;/&gt;&lt;property id=&quot;20300&quot; value=&quot;Slide 15&quot;/&gt;&lt;property id=&quot;20307&quot; value=&quot;281&quot;/&gt;&lt;/object&gt;&lt;object type=&quot;3&quot; unique_id=&quot;10018&quot;&gt;&lt;property id=&quot;20148&quot; value=&quot;5&quot;/&gt;&lt;property id=&quot;20300&quot; value=&quot;Slide 16&quot;/&gt;&lt;property id=&quot;20307&quot; value=&quot;296&quot;/&gt;&lt;/object&gt;&lt;object type=&quot;3&quot; unique_id=&quot;10019&quot;&gt;&lt;property id=&quot;20148&quot; value=&quot;5&quot;/&gt;&lt;property id=&quot;20300&quot; value=&quot;Slide 17&quot;/&gt;&lt;property id=&quot;20307&quot; value=&quot;263&quot;/&gt;&lt;/object&gt;&lt;object type=&quot;3&quot; unique_id=&quot;10020&quot;&gt;&lt;property id=&quot;20148&quot; value=&quot;5&quot;/&gt;&lt;property id=&quot;20300&quot; value=&quot;Slide 18&quot;/&gt;&lt;property id=&quot;20307&quot; value=&quot;292&quot;/&gt;&lt;/object&gt;&lt;object type=&quot;3&quot; unique_id=&quot;10021&quot;&gt;&lt;property id=&quot;20148&quot; value=&quot;5&quot;/&gt;&lt;property id=&quot;20300&quot; value=&quot;Slide 19&quot;/&gt;&lt;property id=&quot;20307&quot; value=&quot;392&quot;/&gt;&lt;/object&gt;&lt;object type=&quot;3&quot; unique_id=&quot;10022&quot;&gt;&lt;property id=&quot;20148&quot; value=&quot;5&quot;/&gt;&lt;property id=&quot;20300&quot; value=&quot;Slide 20&quot;/&gt;&lt;property id=&quot;20307&quot; value=&quot;273&quot;/&gt;&lt;/object&gt;&lt;object type=&quot;3&quot; unique_id=&quot;10023&quot;&gt;&lt;property id=&quot;20148&quot; value=&quot;5&quot;/&gt;&lt;property id=&quot;20300&quot; value=&quot;Slide 21&quot;/&gt;&lt;property id=&quot;20307&quot; value=&quot;275&quot;/&gt;&lt;/object&gt;&lt;object type=&quot;3&quot; unique_id=&quot;10024&quot;&gt;&lt;property id=&quot;20148&quot; value=&quot;5&quot;/&gt;&lt;property id=&quot;20300&quot; value=&quot;Slide 22&quot;/&gt;&lt;property id=&quot;20307&quot; value=&quot;351&quot;/&gt;&lt;/object&gt;&lt;object type=&quot;3&quot; unique_id=&quot;10025&quot;&gt;&lt;property id=&quot;20148&quot; value=&quot;5&quot;/&gt;&lt;property id=&quot;20300&quot; value=&quot;Slide 23&quot;/&gt;&lt;property id=&quot;20307&quot; value=&quot;397&quot;/&gt;&lt;/object&gt;&lt;object type=&quot;3&quot; unique_id=&quot;10026&quot;&gt;&lt;property id=&quot;20148&quot; value=&quot;5&quot;/&gt;&lt;property id=&quot;20300&quot; value=&quot;Slide 24&quot;/&gt;&lt;property id=&quot;20307&quot; value=&quot;294&quot;/&gt;&lt;/object&gt;&lt;object type=&quot;3&quot; unique_id=&quot;10027&quot;&gt;&lt;property id=&quot;20148&quot; value=&quot;5&quot;/&gt;&lt;property id=&quot;20300&quot; value=&quot;Slide 25&quot;/&gt;&lt;property id=&quot;20307&quot; value=&quot;406&quot;/&gt;&lt;/object&gt;&lt;object type=&quot;3&quot; unique_id=&quot;10028&quot;&gt;&lt;property id=&quot;20148&quot; value=&quot;5&quot;/&gt;&lt;property id=&quot;20300&quot; value=&quot;Slide 26&quot;/&gt;&lt;property id=&quot;20307&quot; value=&quot;407&quot;/&gt;&lt;/object&gt;&lt;object type=&quot;3&quot; unique_id=&quot;10029&quot;&gt;&lt;property id=&quot;20148&quot; value=&quot;5&quot;/&gt;&lt;property id=&quot;20300&quot; value=&quot;Slide 27&quot;/&gt;&lt;property id=&quot;20307&quot; value=&quot;347&quot;/&gt;&lt;/object&gt;&lt;object type=&quot;3&quot; unique_id=&quot;10030&quot;&gt;&lt;property id=&quot;20148&quot; value=&quot;5&quot;/&gt;&lt;property id=&quot;20300&quot; value=&quot;Slide 28&quot;/&gt;&lt;property id=&quot;20307&quot; value=&quot;342&quot;/&gt;&lt;/object&gt;&lt;object type=&quot;3&quot; unique_id=&quot;10031&quot;&gt;&lt;property id=&quot;20148&quot; value=&quot;5&quot;/&gt;&lt;property id=&quot;20300&quot; value=&quot;Slide 29&quot;/&gt;&lt;property id=&quot;20307&quot; value=&quot;390&quot;/&gt;&lt;/object&gt;&lt;object type=&quot;3&quot; unique_id=&quot;10032&quot;&gt;&lt;property id=&quot;20148&quot; value=&quot;5&quot;/&gt;&lt;property id=&quot;20300&quot; value=&quot;Slide 30&quot;/&gt;&lt;property id=&quot;20307&quot; value=&quot;302&quot;/&gt;&lt;/object&gt;&lt;object type=&quot;3&quot; unique_id=&quot;10033&quot;&gt;&lt;property id=&quot;20148&quot; value=&quot;5&quot;/&gt;&lt;property id=&quot;20300&quot; value=&quot;Slide 31&quot;/&gt;&lt;property id=&quot;20307&quot; value=&quot;304&quot;/&gt;&lt;/object&gt;&lt;object type=&quot;3&quot; unique_id=&quot;10034&quot;&gt;&lt;property id=&quot;20148&quot; value=&quot;5&quot;/&gt;&lt;property id=&quot;20300&quot; value=&quot;Slide 32&quot;/&gt;&lt;property id=&quot;20307&quot; value=&quot;305&quot;/&gt;&lt;/object&gt;&lt;object type=&quot;3&quot; unique_id=&quot;10035&quot;&gt;&lt;property id=&quot;20148&quot; value=&quot;5&quot;/&gt;&lt;property id=&quot;20300&quot; value=&quot;Slide 33&quot;/&gt;&lt;property id=&quot;20307&quot; value=&quot;295&quot;/&gt;&lt;/object&gt;&lt;object type=&quot;3&quot; unique_id=&quot;10036&quot;&gt;&lt;property id=&quot;20148&quot; value=&quot;5&quot;/&gt;&lt;property id=&quot;20300&quot; value=&quot;Slide 34&quot;/&gt;&lt;property id=&quot;20307&quot; value=&quot;332&quot;/&gt;&lt;/object&gt;&lt;object type=&quot;3&quot; unique_id=&quot;10037&quot;&gt;&lt;property id=&quot;20148&quot; value=&quot;5&quot;/&gt;&lt;property id=&quot;20300&quot; value=&quot;Slide 35&quot;/&gt;&lt;property id=&quot;20307&quot; value=&quot;399&quot;/&gt;&lt;/object&gt;&lt;object type=&quot;3&quot; unique_id=&quot;10038&quot;&gt;&lt;property id=&quot;20148&quot; value=&quot;5&quot;/&gt;&lt;property id=&quot;20300&quot; value=&quot;Slide 36 - &amp;quot;New On-Line Training Modules&amp;quot;&quot;/&gt;&lt;property id=&quot;20307&quot; value=&quot;400&quot;/&gt;&lt;/object&gt;&lt;object type=&quot;3&quot; unique_id=&quot;10039&quot;&gt;&lt;property id=&quot;20148&quot; value=&quot;5&quot;/&gt;&lt;property id=&quot;20300&quot; value=&quot;Slide 37&quot;/&gt;&lt;property id=&quot;20307&quot; value=&quot;308&quot;/&gt;&lt;/object&gt;&lt;object type=&quot;3&quot; unique_id=&quot;10040&quot;&gt;&lt;property id=&quot;20148&quot; value=&quot;5&quot;/&gt;&lt;property id=&quot;20300&quot; value=&quot;Slide 38 - &amp;quot;&amp;amp;#x09;Getting Started&amp;quot;&quot;/&gt;&lt;property id=&quot;20307&quot; value=&quot;361&quot;/&gt;&lt;/object&gt;&lt;object type=&quot;3&quot; unique_id=&quot;10041&quot;&gt;&lt;property id=&quot;20148&quot; value=&quot;5&quot;/&gt;&lt;property id=&quot;20300&quot; value=&quot;Slide 39&quot;/&gt;&lt;property id=&quot;20307&quot; value=&quot;377&quot;/&gt;&lt;/object&gt;&lt;object type=&quot;3&quot; unique_id=&quot;10042&quot;&gt;&lt;property id=&quot;20148&quot; value=&quot;5&quot;/&gt;&lt;property id=&quot;20300&quot; value=&quot;Slide 40 - &amp;quot;Example: Signatory Role&amp;quot;&quot;/&gt;&lt;property id=&quot;20307&quot; value=&quot;378&quot;/&gt;&lt;/object&gt;&lt;object type=&quot;3&quot; unique_id=&quot;10043&quot;&gt;&lt;property id=&quot;20148&quot; value=&quot;5&quot;/&gt;&lt;property id=&quot;20300&quot; value=&quot;Slide 41&quot;/&gt;&lt;property id=&quot;20307&quot; value=&quot;312&quot;/&gt;&lt;/object&gt;&lt;object type=&quot;3&quot; unique_id=&quot;10044&quot;&gt;&lt;property id=&quot;20148&quot; value=&quot;5&quot;/&gt;&lt;property id=&quot;20300&quot; value=&quot;Slide 42 - &amp;quot;&amp;amp;#x09;Manage Access Requests&amp;quot;&quot;/&gt;&lt;property id=&quot;20307&quot; value=&quot;363&quot;/&gt;&lt;/object&gt;&lt;object type=&quot;3&quot; unique_id=&quot;10045&quot;&gt;&lt;property id=&quot;20148&quot; value=&quot;5&quot;/&gt;&lt;property id=&quot;20300&quot; value=&quot;Slide 43&quot;/&gt;&lt;property id=&quot;20307&quot; value=&quot;364&quot;/&gt;&lt;/object&gt;&lt;object type=&quot;3&quot; unique_id=&quot;10046&quot;&gt;&lt;property id=&quot;20148&quot; value=&quot;5&quot;/&gt;&lt;property id=&quot;20300&quot; value=&quot;Slide 44 - &amp;quot;&amp;amp;#x09;DMR Search &amp;amp; Status &amp;quot;&quot;/&gt;&lt;property id=&quot;20307&quot; value=&quot;365&quot;/&gt;&lt;/object&gt;&lt;object type=&quot;3&quot; unique_id=&quot;10047&quot;&gt;&lt;property id=&quot;20148&quot; value=&quot;5&quot;/&gt;&lt;property id=&quot;20300&quot; value=&quot;Slide 45&quot;/&gt;&lt;property id=&quot;20307&quot; value=&quot;306&quot;/&gt;&lt;/object&gt;&lt;object type=&quot;3&quot; unique_id=&quot;10048&quot;&gt;&lt;property id=&quot;20148&quot; value=&quot;5&quot;/&gt;&lt;property id=&quot;20300&quot; value=&quot;Slide 46&quot;/&gt;&lt;property id=&quot;20307&quot; value=&quot;371&quot;/&gt;&lt;/object&gt;&lt;object type=&quot;3&quot; unique_id=&quot;10049&quot;&gt;&lt;property id=&quot;20148&quot; value=&quot;5&quot;/&gt;&lt;property id=&quot;20300&quot; value=&quot;Slide 47&quot;/&gt;&lt;property id=&quot;20307&quot; value=&quot;372&quot;/&gt;&lt;/object&gt;&lt;object type=&quot;3&quot; unique_id=&quot;10050&quot;&gt;&lt;property id=&quot;20148&quot; value=&quot;5&quot;/&gt;&lt;property id=&quot;20300&quot; value=&quot;Slide 48&quot;/&gt;&lt;property id=&quot;20307&quot; value=&quot;373&quot;/&gt;&lt;/object&gt;&lt;object type=&quot;3&quot; unique_id=&quot;10051&quot;&gt;&lt;property id=&quot;20148&quot; value=&quot;5&quot;/&gt;&lt;property id=&quot;20300&quot; value=&quot;Slide 49&quot;/&gt;&lt;property id=&quot;20307&quot; value=&quot;374&quot;/&gt;&lt;/object&gt;&lt;object type=&quot;3&quot; unique_id=&quot;10052&quot;&gt;&lt;property id=&quot;20148&quot; value=&quot;5&quot;/&gt;&lt;property id=&quot;20300&quot; value=&quot;Slide 50&quot;/&gt;&lt;property id=&quot;20307&quot; value=&quot;376&quot;/&gt;&lt;/object&gt;&lt;object type=&quot;3&quot; unique_id=&quot;10053&quot;&gt;&lt;property id=&quot;20148&quot; value=&quot;5&quot;/&gt;&lt;property id=&quot;20300&quot; value=&quot;Slide 51&quot;/&gt;&lt;property id=&quot;20307&quot; value=&quot;366&quot;/&gt;&lt;/object&gt;&lt;object type=&quot;3&quot; unique_id=&quot;10054&quot;&gt;&lt;property id=&quot;20148&quot; value=&quot;5&quot;/&gt;&lt;property id=&quot;20300&quot; value=&quot;Slide 52 - &amp;quot;&amp;amp;#x09;DMR Sign &amp;amp; Submit &amp;quot;&quot;/&gt;&lt;property id=&quot;20307&quot; value=&quot;367&quot;/&gt;&lt;/object&gt;&lt;object type=&quot;3&quot; unique_id=&quot;10055&quot;&gt;&lt;property id=&quot;20148&quot; value=&quot;5&quot;/&gt;&lt;property id=&quot;20300&quot; value=&quot;Slide 53 - &amp;quot;&amp;amp;#x09;DMR Errors&amp;quot;&quot;/&gt;&lt;property id=&quot;20307&quot; value=&quot;368&quot;/&gt;&lt;/object&gt;&lt;object type=&quot;3&quot; unique_id=&quot;10056&quot;&gt;&lt;property id=&quot;20148&quot; value=&quot;5&quot;/&gt;&lt;property id=&quot;20300&quot; value=&quot;Slide 54 - &amp;quot;&amp;amp;#x09;DMR Errors&amp;quot;&quot;/&gt;&lt;property id=&quot;20307&quot; value=&quot;369&quot;/&gt;&lt;/object&gt;&lt;object type=&quot;3&quot; unique_id=&quot;10057&quot;&gt;&lt;property id=&quot;20148&quot; value=&quot;5&quot;/&gt;&lt;property id=&quot;20300&quot; value=&quot;Slide 55 - &amp;quot;&amp;amp;#x09;DMR Errors&amp;quot;&quot;/&gt;&lt;property id=&quot;20307&quot; value=&quot;370&quot;/&gt;&lt;/object&gt;&lt;object type=&quot;3&quot; unique_id=&quot;10058&quot;&gt;&lt;property id=&quot;20148&quot; value=&quot;5&quot;/&gt;&lt;property id=&quot;20300&quot; value=&quot;Slide 56 - &amp;quot;&amp;amp;#x09;Sign DMRs&amp;quot;&quot;/&gt;&lt;property id=&quot;20307&quot; value=&quot;401&quot;/&gt;&lt;/object&gt;&lt;object type=&quot;3&quot; unique_id=&quot;10059&quot;&gt;&lt;property id=&quot;20148&quot; value=&quot;5&quot;/&gt;&lt;property id=&quot;20300&quot; value=&quot;Slide 57&quot;/&gt;&lt;property id=&quot;20307&quot; value=&quot;311&quot;/&gt;&lt;/object&gt;&lt;object type=&quot;3&quot; unique_id=&quot;10060&quot;&gt;&lt;property id=&quot;20148&quot; value=&quot;5&quot;/&gt;&lt;property id=&quot;20300&quot; value=&quot;Slide 58&quot;/&gt;&lt;property id=&quot;20307&quot; value=&quot;310&quot;/&gt;&lt;/object&gt;&lt;object type=&quot;3&quot; unique_id=&quot;10061&quot;&gt;&lt;property id=&quot;20148&quot; value=&quot;5&quot;/&gt;&lt;property id=&quot;20300&quot; value=&quot;Slide 59&quot;/&gt;&lt;property id=&quot;20307&quot; value=&quot;405&quot;/&gt;&lt;/object&gt;&lt;object type=&quot;3&quot; unique_id=&quot;10062&quot;&gt;&lt;property id=&quot;20148&quot; value=&quot;5&quot;/&gt;&lt;property id=&quot;20300&quot; value=&quot;Slide 60&quot;/&gt;&lt;property id=&quot;20307&quot; value=&quot;375&quot;/&gt;&lt;/object&gt;&lt;object type=&quot;3&quot; unique_id=&quot;10063&quot;&gt;&lt;property id=&quot;20148&quot; value=&quot;5&quot;/&gt;&lt;property id=&quot;20300&quot; value=&quot;Slide 61&quot;/&gt;&lt;property id=&quot;20307&quot; value=&quot;404&quot;/&gt;&lt;/object&gt;&lt;object type=&quot;3&quot; unique_id=&quot;10064&quot;&gt;&lt;property id=&quot;20148&quot; value=&quot;5&quot;/&gt;&lt;property id=&quot;20300&quot; value=&quot;Slide 62&quot;/&gt;&lt;property id=&quot;20307&quot; value=&quot;403&quot;/&gt;&lt;/object&gt;&lt;object type=&quot;3&quot; unique_id=&quot;10065&quot;&gt;&lt;property id=&quot;20148&quot; value=&quot;5&quot;/&gt;&lt;property id=&quot;20300&quot; value=&quot;Slide 63&quot;/&gt;&lt;property id=&quot;20307&quot; value=&quot;321&quot;/&gt;&lt;/object&gt;&lt;object type=&quot;3&quot; unique_id=&quot;10066&quot;&gt;&lt;property id=&quot;20148&quot; value=&quot;5&quot;/&gt;&lt;property id=&quot;20300&quot; value=&quot;Slide 64&quot;/&gt;&lt;property id=&quot;20307&quot; value=&quot;327&quot;/&gt;&lt;/object&gt;&lt;object type=&quot;3&quot; unique_id=&quot;10067&quot;&gt;&lt;property id=&quot;20148&quot; value=&quot;5&quot;/&gt;&lt;property id=&quot;20300&quot; value=&quot;Slide 65 - &amp;quot;Questions?&amp;quot;&quot;/&gt;&lt;property id=&quot;20307&quot; value=&quot;335&quot;/&gt;&lt;/object&gt;&lt;/object&gt;&lt;object type=&quot;8&quot; unique_id=&quot;10134&quot;&gt;&lt;/object&gt;&lt;/object&gt;&lt;/database&gt;"/>
  <p:tag name="MMPROD_NEXTUNIQUEID" val="10009"/>
  <p:tag name="SECTOMILLISECCONVERTED" val="1"/>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mso-contentType ?>
<SharedContentType xmlns="Microsoft.SharePoint.Taxonomy.ContentTypeSync" SourceId="29f62856-1543-49d4-a736-4569d363f533" ContentTypeId="0x0101" PreviousValue="false"/>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ct:contentTypeSchema xmlns:ct="http://schemas.microsoft.com/office/2006/metadata/contentType" xmlns:ma="http://schemas.microsoft.com/office/2006/metadata/properties/metaAttributes" ct:_="" ma:_="" ma:contentTypeName="Document" ma:contentTypeID="0x010100031FCBE55D9C234DB8B3297DCFBB7FE0" ma:contentTypeVersion="18" ma:contentTypeDescription="Create a new document." ma:contentTypeScope="" ma:versionID="cfa1de2e3487446cb39d9303ccaa4268">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a0119f9-22e8-4c8e-9f69-ad7a4d19b039" xmlns:ns7="b8d61b87-8796-442c-a60d-37987908bcd2" targetNamespace="http://schemas.microsoft.com/office/2006/metadata/properties" ma:root="true" ma:fieldsID="1f3a86d9980a0165c08be2c200d4ca32" ns1:_="" ns3:_="" ns4:_="" ns5:_="" ns6:_="" ns7:_="">
    <xsd:import namespace="http://schemas.microsoft.com/sharepoint/v3"/>
    <xsd:import namespace="4ffa91fb-a0ff-4ac5-b2db-65c790d184a4"/>
    <xsd:import namespace="http://schemas.microsoft.com/sharepoint.v3"/>
    <xsd:import namespace="http://schemas.microsoft.com/sharepoint/v3/fields"/>
    <xsd:import namespace="5a0119f9-22e8-4c8e-9f69-ad7a4d19b039"/>
    <xsd:import namespace="b8d61b87-8796-442c-a60d-37987908bcd2"/>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OCR" minOccurs="0"/>
                <xsd:element ref="ns6:Records_x0020_Status" minOccurs="0"/>
                <xsd:element ref="ns6:Records_x0020_Date" minOccurs="0"/>
                <xsd:element ref="ns7:MediaServiceGenerationTime" minOccurs="0"/>
                <xsd:element ref="ns7:MediaServiceEventHashCode" minOccurs="0"/>
                <xsd:element ref="ns7: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5bcd4264-94e4-4a34-8c50-bcd1f326a9c2}" ma:internalName="TaxCatchAllLabel" ma:readOnly="true" ma:showField="CatchAllDataLabel" ma:web="5a0119f9-22e8-4c8e-9f69-ad7a4d19b03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5bcd4264-94e4-4a34-8c50-bcd1f326a9c2}" ma:internalName="TaxCatchAll" ma:showField="CatchAllData" ma:web="5a0119f9-22e8-4c8e-9f69-ad7a4d19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119f9-22e8-4c8e-9f69-ad7a4d19b039"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6" nillable="true" ma:displayName="Records Status" ma:default="Pending" ma:internalName="Records_x0020_Status">
      <xsd:simpleType>
        <xsd:restriction base="dms:Text"/>
      </xsd:simpleType>
    </xsd:element>
    <xsd:element name="Records_x0020_Date" ma:index="37"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d61b87-8796-442c-a60d-37987908bcd2"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2018-08-22T15:14:43+00:00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a0119f9-22e8-4c8e-9f69-ad7a4d19b039">Pending</Records_x0020_Status>
    <Records_x0020_Date xmlns="5a0119f9-22e8-4c8e-9f69-ad7a4d19b039" xsi:nil="true"/>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E529EFD-57B2-4114-ADCB-A1B6588D134F}">
  <ds:schemaRefs>
    <ds:schemaRef ds:uri="ESRI.ArcGIS.Mapping.OfficeIntegration.PowerPointInfo"/>
  </ds:schemaRefs>
</ds:datastoreItem>
</file>

<file path=customXml/itemProps10.xml><?xml version="1.0" encoding="utf-8"?>
<ds:datastoreItem xmlns:ds="http://schemas.openxmlformats.org/officeDocument/2006/customXml" ds:itemID="{F739D2F5-F14F-4633-96EE-A7269C68B992}">
  <ds:schemaRefs>
    <ds:schemaRef ds:uri="ESRI.ArcGIS.Mapping.OfficeIntegration.PowerPointInfo"/>
  </ds:schemaRefs>
</ds:datastoreItem>
</file>

<file path=customXml/itemProps11.xml><?xml version="1.0" encoding="utf-8"?>
<ds:datastoreItem xmlns:ds="http://schemas.openxmlformats.org/officeDocument/2006/customXml" ds:itemID="{D90F3ABD-EEE9-4403-A100-2B3E3C68546C}">
  <ds:schemaRefs>
    <ds:schemaRef ds:uri="ESRI.ArcGIS.Mapping.OfficeIntegration.PowerPointInfo"/>
  </ds:schemaRefs>
</ds:datastoreItem>
</file>

<file path=customXml/itemProps12.xml><?xml version="1.0" encoding="utf-8"?>
<ds:datastoreItem xmlns:ds="http://schemas.openxmlformats.org/officeDocument/2006/customXml" ds:itemID="{F8FA8A25-A7ED-4ED9-B835-AF953AD8174D}">
  <ds:schemaRefs>
    <ds:schemaRef ds:uri="ESRI.ArcGIS.Mapping.OfficeIntegration.PowerPointInfo"/>
  </ds:schemaRefs>
</ds:datastoreItem>
</file>

<file path=customXml/itemProps13.xml><?xml version="1.0" encoding="utf-8"?>
<ds:datastoreItem xmlns:ds="http://schemas.openxmlformats.org/officeDocument/2006/customXml" ds:itemID="{C17F39C5-4580-4603-9167-279D58A87CF4}">
  <ds:schemaRefs>
    <ds:schemaRef ds:uri="ESRI.ArcGIS.Mapping.OfficeIntegration.PowerPointInfo"/>
  </ds:schemaRefs>
</ds:datastoreItem>
</file>

<file path=customXml/itemProps14.xml><?xml version="1.0" encoding="utf-8"?>
<ds:datastoreItem xmlns:ds="http://schemas.openxmlformats.org/officeDocument/2006/customXml" ds:itemID="{064D1674-15B6-473C-AE6B-A298EC23E20F}">
  <ds:schemaRefs>
    <ds:schemaRef ds:uri="ESRI.ArcGIS.Mapping.OfficeIntegration.PowerPointInfo"/>
  </ds:schemaRefs>
</ds:datastoreItem>
</file>

<file path=customXml/itemProps15.xml><?xml version="1.0" encoding="utf-8"?>
<ds:datastoreItem xmlns:ds="http://schemas.openxmlformats.org/officeDocument/2006/customXml" ds:itemID="{10C348B7-CE0F-4C4D-8D69-936428C6EF9A}">
  <ds:schemaRefs>
    <ds:schemaRef ds:uri="ESRI.ArcGIS.Mapping.OfficeIntegration.PowerPointInfo"/>
  </ds:schemaRefs>
</ds:datastoreItem>
</file>

<file path=customXml/itemProps16.xml><?xml version="1.0" encoding="utf-8"?>
<ds:datastoreItem xmlns:ds="http://schemas.openxmlformats.org/officeDocument/2006/customXml" ds:itemID="{2CB9393E-E708-425E-AEF4-C60C827C9D7A}">
  <ds:schemaRefs>
    <ds:schemaRef ds:uri="ESRI.ArcGIS.Mapping.OfficeIntegration.PowerPointInfo"/>
  </ds:schemaRefs>
</ds:datastoreItem>
</file>

<file path=customXml/itemProps17.xml><?xml version="1.0" encoding="utf-8"?>
<ds:datastoreItem xmlns:ds="http://schemas.openxmlformats.org/officeDocument/2006/customXml" ds:itemID="{7A886644-4A3C-4BCC-A112-177F01145AD1}">
  <ds:schemaRefs>
    <ds:schemaRef ds:uri="Microsoft.SharePoint.Taxonomy.ContentTypeSync"/>
  </ds:schemaRefs>
</ds:datastoreItem>
</file>

<file path=customXml/itemProps18.xml><?xml version="1.0" encoding="utf-8"?>
<ds:datastoreItem xmlns:ds="http://schemas.openxmlformats.org/officeDocument/2006/customXml" ds:itemID="{C8574371-AF99-4EAB-8233-1B7786758F7B}">
  <ds:schemaRefs>
    <ds:schemaRef ds:uri="ESRI.ArcGIS.Mapping.OfficeIntegration.PowerPointInfo"/>
  </ds:schemaRefs>
</ds:datastoreItem>
</file>

<file path=customXml/itemProps19.xml><?xml version="1.0" encoding="utf-8"?>
<ds:datastoreItem xmlns:ds="http://schemas.openxmlformats.org/officeDocument/2006/customXml" ds:itemID="{EF37A2C3-A01D-4A0C-91BA-EE3BFA2DC7F0}">
  <ds:schemaRefs>
    <ds:schemaRef ds:uri="ESRI.ArcGIS.Mapping.OfficeIntegration.PowerPointInfo"/>
  </ds:schemaRefs>
</ds:datastoreItem>
</file>

<file path=customXml/itemProps2.xml><?xml version="1.0" encoding="utf-8"?>
<ds:datastoreItem xmlns:ds="http://schemas.openxmlformats.org/officeDocument/2006/customXml" ds:itemID="{B9DED3B4-4D13-4E60-BFA5-EAF9BDF01F75}">
  <ds:schemaRefs>
    <ds:schemaRef ds:uri="ESRI.ArcGIS.Mapping.OfficeIntegration.PowerPointInfo"/>
  </ds:schemaRefs>
</ds:datastoreItem>
</file>

<file path=customXml/itemProps20.xml><?xml version="1.0" encoding="utf-8"?>
<ds:datastoreItem xmlns:ds="http://schemas.openxmlformats.org/officeDocument/2006/customXml" ds:itemID="{C7B6CD6A-38B5-4C5A-B89C-91DF69E8641F}">
  <ds:schemaRefs>
    <ds:schemaRef ds:uri="ESRI.ArcGIS.Mapping.OfficeIntegration.PowerPointInfo"/>
  </ds:schemaRefs>
</ds:datastoreItem>
</file>

<file path=customXml/itemProps21.xml><?xml version="1.0" encoding="utf-8"?>
<ds:datastoreItem xmlns:ds="http://schemas.openxmlformats.org/officeDocument/2006/customXml" ds:itemID="{CDC40344-CFBE-40DD-83CF-3FBA9C26A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a0119f9-22e8-4c8e-9f69-ad7a4d19b039"/>
    <ds:schemaRef ds:uri="b8d61b87-8796-442c-a60d-37987908b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2.xml><?xml version="1.0" encoding="utf-8"?>
<ds:datastoreItem xmlns:ds="http://schemas.openxmlformats.org/officeDocument/2006/customXml" ds:itemID="{B4A99DA6-F15F-4330-8B28-CBCFCA082E50}">
  <ds:schemaRefs>
    <ds:schemaRef ds:uri="ESRI.ArcGIS.Mapping.OfficeIntegration.PowerPointInfo"/>
  </ds:schemaRefs>
</ds:datastoreItem>
</file>

<file path=customXml/itemProps23.xml><?xml version="1.0" encoding="utf-8"?>
<ds:datastoreItem xmlns:ds="http://schemas.openxmlformats.org/officeDocument/2006/customXml" ds:itemID="{16384F93-1F61-46C1-BFB1-2AD8C0A4423D}">
  <ds:schemaRefs>
    <ds:schemaRef ds:uri="ESRI.ArcGIS.Mapping.OfficeIntegration.PowerPointInfo"/>
  </ds:schemaRefs>
</ds:datastoreItem>
</file>

<file path=customXml/itemProps24.xml><?xml version="1.0" encoding="utf-8"?>
<ds:datastoreItem xmlns:ds="http://schemas.openxmlformats.org/officeDocument/2006/customXml" ds:itemID="{40F2CD9B-4648-4F66-B88F-ACC1EA483D2B}">
  <ds:schemaRefs>
    <ds:schemaRef ds:uri="ESRI.ArcGIS.Mapping.OfficeIntegration.PowerPointInfo"/>
  </ds:schemaRefs>
</ds:datastoreItem>
</file>

<file path=customXml/itemProps25.xml><?xml version="1.0" encoding="utf-8"?>
<ds:datastoreItem xmlns:ds="http://schemas.openxmlformats.org/officeDocument/2006/customXml" ds:itemID="{A2946FA3-DB15-4280-88D4-B164E3420CFE}">
  <ds:schemaRefs>
    <ds:schemaRef ds:uri="ESRI.ArcGIS.Mapping.OfficeIntegration.PowerPointInfo"/>
  </ds:schemaRefs>
</ds:datastoreItem>
</file>

<file path=customXml/itemProps26.xml><?xml version="1.0" encoding="utf-8"?>
<ds:datastoreItem xmlns:ds="http://schemas.openxmlformats.org/officeDocument/2006/customXml" ds:itemID="{A3F1415E-BFA4-458B-A1B4-306EB93C4016}">
  <ds:schemaRefs>
    <ds:schemaRef ds:uri="ESRI.ArcGIS.Mapping.OfficeIntegration.PowerPointInfo"/>
  </ds:schemaRefs>
</ds:datastoreItem>
</file>

<file path=customXml/itemProps27.xml><?xml version="1.0" encoding="utf-8"?>
<ds:datastoreItem xmlns:ds="http://schemas.openxmlformats.org/officeDocument/2006/customXml" ds:itemID="{6E119B49-E462-4A72-9B39-7B79D99F5999}">
  <ds:schemaRefs>
    <ds:schemaRef ds:uri="ESRI.ArcGIS.Mapping.OfficeIntegration.PowerPointInfo"/>
  </ds:schemaRefs>
</ds:datastoreItem>
</file>

<file path=customXml/itemProps28.xml><?xml version="1.0" encoding="utf-8"?>
<ds:datastoreItem xmlns:ds="http://schemas.openxmlformats.org/officeDocument/2006/customXml" ds:itemID="{164048F5-80EA-4F3B-88FC-6C901C91E89E}">
  <ds:schemaRefs>
    <ds:schemaRef ds:uri="ESRI.ArcGIS.Mapping.OfficeIntegration.PowerPointInfo"/>
  </ds:schemaRefs>
</ds:datastoreItem>
</file>

<file path=customXml/itemProps29.xml><?xml version="1.0" encoding="utf-8"?>
<ds:datastoreItem xmlns:ds="http://schemas.openxmlformats.org/officeDocument/2006/customXml" ds:itemID="{1A1990EF-6F84-4BFE-93AE-EB7A296355D0}">
  <ds:schemaRefs>
    <ds:schemaRef ds:uri="ESRI.ArcGIS.Mapping.OfficeIntegration.PowerPointInfo"/>
  </ds:schemaRefs>
</ds:datastoreItem>
</file>

<file path=customXml/itemProps3.xml><?xml version="1.0" encoding="utf-8"?>
<ds:datastoreItem xmlns:ds="http://schemas.openxmlformats.org/officeDocument/2006/customXml" ds:itemID="{B753666A-AB14-44FB-A16B-0AC1B79429C9}">
  <ds:schemaRefs>
    <ds:schemaRef ds:uri="ESRI.ArcGIS.Mapping.OfficeIntegration.PowerPointInfo"/>
  </ds:schemaRefs>
</ds:datastoreItem>
</file>

<file path=customXml/itemProps30.xml><?xml version="1.0" encoding="utf-8"?>
<ds:datastoreItem xmlns:ds="http://schemas.openxmlformats.org/officeDocument/2006/customXml" ds:itemID="{D86BDB6C-BBA6-41D3-8235-C0A20569F798}">
  <ds:schemaRefs>
    <ds:schemaRef ds:uri="ESRI.ArcGIS.Mapping.OfficeIntegration.PowerPointInfo"/>
  </ds:schemaRefs>
</ds:datastoreItem>
</file>

<file path=customXml/itemProps31.xml><?xml version="1.0" encoding="utf-8"?>
<ds:datastoreItem xmlns:ds="http://schemas.openxmlformats.org/officeDocument/2006/customXml" ds:itemID="{C9E00AF8-195C-4811-8231-79B68694592C}">
  <ds:schemaRefs>
    <ds:schemaRef ds:uri="ESRI.ArcGIS.Mapping.OfficeIntegration.PowerPointInfo"/>
  </ds:schemaRefs>
</ds:datastoreItem>
</file>

<file path=customXml/itemProps32.xml><?xml version="1.0" encoding="utf-8"?>
<ds:datastoreItem xmlns:ds="http://schemas.openxmlformats.org/officeDocument/2006/customXml" ds:itemID="{A5AE3A82-6613-4842-915E-B714EB90FB12}">
  <ds:schemaRefs>
    <ds:schemaRef ds:uri="ESRI.ArcGIS.Mapping.OfficeIntegration.PowerPointInfo"/>
  </ds:schemaRefs>
</ds:datastoreItem>
</file>

<file path=customXml/itemProps33.xml><?xml version="1.0" encoding="utf-8"?>
<ds:datastoreItem xmlns:ds="http://schemas.openxmlformats.org/officeDocument/2006/customXml" ds:itemID="{16F200B0-E80A-456B-A9BB-BC56F9256787}">
  <ds:schemaRefs>
    <ds:schemaRef ds:uri="ESRI.ArcGIS.Mapping.OfficeIntegration.PowerPointInfo"/>
  </ds:schemaRefs>
</ds:datastoreItem>
</file>

<file path=customXml/itemProps34.xml><?xml version="1.0" encoding="utf-8"?>
<ds:datastoreItem xmlns:ds="http://schemas.openxmlformats.org/officeDocument/2006/customXml" ds:itemID="{1FF15212-2C29-45FA-910F-2BC3C46A438A}">
  <ds:schemaRefs>
    <ds:schemaRef ds:uri="ESRI.ArcGIS.Mapping.OfficeIntegration.PowerPointInfo"/>
  </ds:schemaRefs>
</ds:datastoreItem>
</file>

<file path=customXml/itemProps35.xml><?xml version="1.0" encoding="utf-8"?>
<ds:datastoreItem xmlns:ds="http://schemas.openxmlformats.org/officeDocument/2006/customXml" ds:itemID="{CA0EBC77-5BBD-404F-8C03-BB45CD1659D5}">
  <ds:schemaRefs>
    <ds:schemaRef ds:uri="ESRI.ArcGIS.Mapping.OfficeIntegration.PowerPointInfo"/>
  </ds:schemaRefs>
</ds:datastoreItem>
</file>

<file path=customXml/itemProps36.xml><?xml version="1.0" encoding="utf-8"?>
<ds:datastoreItem xmlns:ds="http://schemas.openxmlformats.org/officeDocument/2006/customXml" ds:itemID="{DAD52C8A-C3E1-46C2-820D-80EBFED57983}">
  <ds:schemaRefs>
    <ds:schemaRef ds:uri="ESRI.ArcGIS.Mapping.OfficeIntegration.PowerPointInfo"/>
  </ds:schemaRefs>
</ds:datastoreItem>
</file>

<file path=customXml/itemProps37.xml><?xml version="1.0" encoding="utf-8"?>
<ds:datastoreItem xmlns:ds="http://schemas.openxmlformats.org/officeDocument/2006/customXml" ds:itemID="{03A74064-AEE0-47A1-8D80-2EEBD74E29BF}">
  <ds:schemaRefs>
    <ds:schemaRef ds:uri="ESRI.ArcGIS.Mapping.OfficeIntegration.PowerPointInfo"/>
  </ds:schemaRefs>
</ds:datastoreItem>
</file>

<file path=customXml/itemProps38.xml><?xml version="1.0" encoding="utf-8"?>
<ds:datastoreItem xmlns:ds="http://schemas.openxmlformats.org/officeDocument/2006/customXml" ds:itemID="{1A692FE0-D8EF-4B0F-BB5C-5D3434221E5E}">
  <ds:schemaRefs>
    <ds:schemaRef ds:uri="ESRI.ArcGIS.Mapping.OfficeIntegration.PowerPointInfo"/>
  </ds:schemaRefs>
</ds:datastoreItem>
</file>

<file path=customXml/itemProps4.xml><?xml version="1.0" encoding="utf-8"?>
<ds:datastoreItem xmlns:ds="http://schemas.openxmlformats.org/officeDocument/2006/customXml" ds:itemID="{7367DFFF-C45B-4B31-9173-A67E7AAC3D44}">
  <ds:schemaRefs>
    <ds:schemaRef ds:uri="ESRI.ArcGIS.Mapping.OfficeIntegration.PowerPointInfo"/>
  </ds:schemaRefs>
</ds:datastoreItem>
</file>

<file path=customXml/itemProps5.xml><?xml version="1.0" encoding="utf-8"?>
<ds:datastoreItem xmlns:ds="http://schemas.openxmlformats.org/officeDocument/2006/customXml" ds:itemID="{6C0B3C77-DB83-4BF3-8383-092179B0017E}">
  <ds:schemaRefs>
    <ds:schemaRef ds:uri="4ffa91fb-a0ff-4ac5-b2db-65c790d184a4"/>
    <ds:schemaRef ds:uri="5a0119f9-22e8-4c8e-9f69-ad7a4d19b039"/>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b8d61b87-8796-442c-a60d-37987908bcd2"/>
    <ds:schemaRef ds:uri="http://schemas.microsoft.com/office/2006/documentManagement/types"/>
    <ds:schemaRef ds:uri="http://purl.org/dc/elements/1.1/"/>
    <ds:schemaRef ds:uri="http://schemas.microsoft.com/sharepoint/v3/fields"/>
    <ds:schemaRef ds:uri="http://schemas.microsoft.com/sharepoint.v3"/>
    <ds:schemaRef ds:uri="http://schemas.microsoft.com/sharepoint/v3"/>
  </ds:schemaRefs>
</ds:datastoreItem>
</file>

<file path=customXml/itemProps6.xml><?xml version="1.0" encoding="utf-8"?>
<ds:datastoreItem xmlns:ds="http://schemas.openxmlformats.org/officeDocument/2006/customXml" ds:itemID="{CB6CE46A-62BF-42E9-A34E-34EBE37F844E}">
  <ds:schemaRefs>
    <ds:schemaRef ds:uri="ESRI.ArcGIS.Mapping.OfficeIntegration.PowerPointInfo"/>
  </ds:schemaRefs>
</ds:datastoreItem>
</file>

<file path=customXml/itemProps7.xml><?xml version="1.0" encoding="utf-8"?>
<ds:datastoreItem xmlns:ds="http://schemas.openxmlformats.org/officeDocument/2006/customXml" ds:itemID="{F1435E83-9762-4755-9735-355909E23345}">
  <ds:schemaRefs>
    <ds:schemaRef ds:uri="http://schemas.microsoft.com/sharepoint/v3/contenttype/forms"/>
  </ds:schemaRefs>
</ds:datastoreItem>
</file>

<file path=customXml/itemProps8.xml><?xml version="1.0" encoding="utf-8"?>
<ds:datastoreItem xmlns:ds="http://schemas.openxmlformats.org/officeDocument/2006/customXml" ds:itemID="{5B0828CE-C5C7-4B15-92AF-B4E64C275204}">
  <ds:schemaRefs>
    <ds:schemaRef ds:uri="ESRI.ArcGIS.Mapping.OfficeIntegration.PowerPointInfo"/>
  </ds:schemaRefs>
</ds:datastoreItem>
</file>

<file path=customXml/itemProps9.xml><?xml version="1.0" encoding="utf-8"?>
<ds:datastoreItem xmlns:ds="http://schemas.openxmlformats.org/officeDocument/2006/customXml" ds:itemID="{AA4EA4C6-6B71-4311-A7C2-F5775EF86DA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Ion Boardroom</Template>
  <TotalTime>30728</TotalTime>
  <Words>4879</Words>
  <Application>Microsoft Office PowerPoint</Application>
  <PresentationFormat>On-screen Show (4:3)</PresentationFormat>
  <Paragraphs>764</Paragraphs>
  <Slides>136</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136</vt:i4>
      </vt:variant>
    </vt:vector>
  </HeadingPairs>
  <TitlesOfParts>
    <vt:vector size="145" baseType="lpstr">
      <vt:lpstr>Adobe Gothic Std B</vt:lpstr>
      <vt:lpstr>Aharoni</vt:lpstr>
      <vt:lpstr>Arial</vt:lpstr>
      <vt:lpstr>Calibri</vt:lpstr>
      <vt:lpstr>Century Gothic</vt:lpstr>
      <vt:lpstr>Optima</vt:lpstr>
      <vt:lpstr>Wingdings</vt:lpstr>
      <vt:lpstr>Wingdings 3</vt:lpstr>
      <vt:lpstr>Ion Boardroom</vt:lpstr>
      <vt:lpstr>PowerPoint Presentation</vt:lpstr>
      <vt:lpstr> Webinar Details</vt:lpstr>
      <vt:lpstr> Agenda</vt:lpstr>
      <vt:lpstr>Introduction to NetDMR</vt:lpstr>
      <vt:lpstr>What is NetDMR? (formal answer)</vt:lpstr>
      <vt:lpstr>What is NetDMR? (Key Point)</vt:lpstr>
      <vt:lpstr>CDX vs NetDMR – What’s the Difference?</vt:lpstr>
      <vt:lpstr>PowerPoint Presentation</vt:lpstr>
      <vt:lpstr>Creating a new Central Data Exchange (CDX) Account</vt:lpstr>
      <vt:lpstr>Create a New CDX Account </vt:lpstr>
      <vt:lpstr>Create a New CDX Account </vt:lpstr>
      <vt:lpstr>Selecting Instance and User Type</vt:lpstr>
      <vt:lpstr>Select Instance </vt:lpstr>
      <vt:lpstr>Select User Type</vt:lpstr>
      <vt:lpstr>CDX User Types</vt:lpstr>
      <vt:lpstr>Personal Information </vt:lpstr>
      <vt:lpstr>Create a User ID and Password</vt:lpstr>
      <vt:lpstr>Signatory Accounts</vt:lpstr>
      <vt:lpstr>Electronic Signature Agreement (ESA) Setup –Permittee (signature) Only</vt:lpstr>
      <vt:lpstr>Updating Signatory Questions (Demo)</vt:lpstr>
      <vt:lpstr>Organizational Information </vt:lpstr>
      <vt:lpstr>Select Organization</vt:lpstr>
      <vt:lpstr>Organization </vt:lpstr>
      <vt:lpstr>How to Add Organization</vt:lpstr>
      <vt:lpstr>Add Organization – Continued</vt:lpstr>
      <vt:lpstr>Add Organization - Continued</vt:lpstr>
      <vt:lpstr>Contact Information </vt:lpstr>
      <vt:lpstr>Email Verification </vt:lpstr>
      <vt:lpstr>Contact Information/ Registration</vt:lpstr>
      <vt:lpstr>Organization Registration Completed </vt:lpstr>
      <vt:lpstr>Registration Process</vt:lpstr>
      <vt:lpstr>Permittee (signature) -Additional Requirements</vt:lpstr>
      <vt:lpstr>Identity Proofing</vt:lpstr>
      <vt:lpstr>Approved ESA- MyCDX</vt:lpstr>
      <vt:lpstr>Failed Identity Proofing/Paper ESA- MyCDX </vt:lpstr>
      <vt:lpstr>Identity Proofing- Paper ESA </vt:lpstr>
      <vt:lpstr>Reseting CDX password (Demo)</vt:lpstr>
      <vt:lpstr>Entering NetDMR</vt:lpstr>
      <vt:lpstr>User Types and Roles</vt:lpstr>
      <vt:lpstr>User’s Types in CDX</vt:lpstr>
      <vt:lpstr>User’s Roles in NetDMR</vt:lpstr>
      <vt:lpstr>How Types and Roles are related</vt:lpstr>
      <vt:lpstr>Signatory Role (Permittee (signature) User)</vt:lpstr>
      <vt:lpstr>Permit Administrator Role</vt:lpstr>
      <vt:lpstr>Preparing for NetDMR</vt:lpstr>
      <vt:lpstr>First Steps</vt:lpstr>
      <vt:lpstr>First Permit ID Request</vt:lpstr>
      <vt:lpstr>PowerPoint Presentation</vt:lpstr>
      <vt:lpstr>Header Options</vt:lpstr>
      <vt:lpstr>Tabs</vt:lpstr>
      <vt:lpstr>Manage Access Requests</vt:lpstr>
      <vt:lpstr>Search</vt:lpstr>
      <vt:lpstr>DMR Search &amp; Status </vt:lpstr>
      <vt:lpstr>Follow How To Search The DMR With DMR Due Date?</vt:lpstr>
      <vt:lpstr>Requesting Access (For Permit Administrator, Edit, or View Roles)  Live Demo  </vt:lpstr>
      <vt:lpstr>Request Access </vt:lpstr>
      <vt:lpstr>Enter Permit ID (Click Update)</vt:lpstr>
      <vt:lpstr>Select Role</vt:lpstr>
      <vt:lpstr>Submit Request</vt:lpstr>
      <vt:lpstr>Confirm Request</vt:lpstr>
      <vt:lpstr>Approval</vt:lpstr>
      <vt:lpstr>PowerPoint Presentation</vt:lpstr>
      <vt:lpstr>RO or DAR? (Signatories Only)</vt:lpstr>
      <vt:lpstr>Signatory Access Role (Responsible Official)  Live Demo  </vt:lpstr>
      <vt:lpstr>To get Request Access </vt:lpstr>
      <vt:lpstr>Insert Permit ID and Role</vt:lpstr>
      <vt:lpstr>Submit Request</vt:lpstr>
      <vt:lpstr>Select Radio Button for Responsible Official</vt:lpstr>
      <vt:lpstr>Paper or Electronic Signature</vt:lpstr>
      <vt:lpstr>Paper Signature</vt:lpstr>
      <vt:lpstr>PowerPoint Presentation</vt:lpstr>
      <vt:lpstr>Paper Signature</vt:lpstr>
      <vt:lpstr>Paper Signature</vt:lpstr>
      <vt:lpstr>Paper Signature</vt:lpstr>
      <vt:lpstr>PowerPoint Presentation</vt:lpstr>
      <vt:lpstr>Where to mail Subscriber Agreement </vt:lpstr>
      <vt:lpstr>Approving/ Denying Paper Subscriber Agreement</vt:lpstr>
      <vt:lpstr>Electronical Signature </vt:lpstr>
      <vt:lpstr>Electronical Signature </vt:lpstr>
      <vt:lpstr>Route to RA</vt:lpstr>
      <vt:lpstr>Signatory Access Role (Duly Authorized Representatives)</vt:lpstr>
      <vt:lpstr>Prerequisites</vt:lpstr>
      <vt:lpstr>Signatory Access Role (Duly Authorized Representatives)   Live Demo</vt:lpstr>
      <vt:lpstr>To get Request Access </vt:lpstr>
      <vt:lpstr>Insert Permit ID and Role</vt:lpstr>
      <vt:lpstr>Submit Request</vt:lpstr>
      <vt:lpstr>Enter Responsible Official Information</vt:lpstr>
      <vt:lpstr>Paper or Electronic Signature</vt:lpstr>
      <vt:lpstr>Paper or Electronic Signature</vt:lpstr>
      <vt:lpstr>Paper Signature</vt:lpstr>
      <vt:lpstr>Paper Signature</vt:lpstr>
      <vt:lpstr>Paper Signature</vt:lpstr>
      <vt:lpstr>PowerPoint Presentation</vt:lpstr>
      <vt:lpstr>Where to mail SA</vt:lpstr>
      <vt:lpstr>Approving/ Denying Paper Subscriber Agreement</vt:lpstr>
      <vt:lpstr>Electronic Subscriber Agreement</vt:lpstr>
      <vt:lpstr>Electronical Signature </vt:lpstr>
      <vt:lpstr>Electronical Signature </vt:lpstr>
      <vt:lpstr>Route to RA</vt:lpstr>
      <vt:lpstr>Initial Request</vt:lpstr>
      <vt:lpstr>Request Approved</vt:lpstr>
      <vt:lpstr>DMR Data Entry</vt:lpstr>
      <vt:lpstr>Entering DMRs</vt:lpstr>
      <vt:lpstr>To Stream: https://attendee.gotowebinar.com/recording/7160705131666025474  </vt:lpstr>
      <vt:lpstr> DMR Errors  </vt:lpstr>
      <vt:lpstr> DMR Errors  (Hard, Soft)</vt:lpstr>
      <vt:lpstr> Sign DMRs</vt:lpstr>
      <vt:lpstr>Signature DMRs (cont.)</vt:lpstr>
      <vt:lpstr>Signature DMRs (cont.)</vt:lpstr>
      <vt:lpstr>Sign DMRs (cont.)</vt:lpstr>
      <vt:lpstr>Sign DMRs (cont.)</vt:lpstr>
      <vt:lpstr>Downloading</vt:lpstr>
      <vt:lpstr>Sample of COR</vt:lpstr>
      <vt:lpstr>DMR Status</vt:lpstr>
      <vt:lpstr>Signing Status</vt:lpstr>
      <vt:lpstr> DMR Submission email – COR Submission Received</vt:lpstr>
      <vt:lpstr>DMR Submission email - DMR(s) Submittal Passed/Warning/Failed</vt:lpstr>
      <vt:lpstr>Subject: Action Required: Re-Sign and Submit</vt:lpstr>
      <vt:lpstr>Scenario 1 </vt:lpstr>
      <vt:lpstr>Scenario 2</vt:lpstr>
      <vt:lpstr>Scenario 3</vt:lpstr>
      <vt:lpstr>Notice of Non-Receipt for Report Required by your Permit – Overdue DMRs by 7,14, 21 days</vt:lpstr>
      <vt:lpstr>NODI</vt:lpstr>
      <vt:lpstr>No Discharge</vt:lpstr>
      <vt:lpstr>Active NODI Codes</vt:lpstr>
      <vt:lpstr>Inactive NODI Codes</vt:lpstr>
      <vt:lpstr>Update NODI</vt:lpstr>
      <vt:lpstr>Update NODI</vt:lpstr>
      <vt:lpstr>Import DMRs</vt:lpstr>
      <vt:lpstr>Importing Files</vt:lpstr>
      <vt:lpstr>Roles for Importing</vt:lpstr>
      <vt:lpstr>Import DMR File Processing</vt:lpstr>
      <vt:lpstr>PowerPoint Presentation</vt:lpstr>
      <vt:lpstr>Resources</vt:lpstr>
      <vt:lpstr>Where do I find out more about NetDMR?  </vt:lpstr>
      <vt:lpstr>Users Support Contact Information: </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Jake Nguyen</dc:creator>
  <cp:lastModifiedBy>Mendoza, Diana</cp:lastModifiedBy>
  <cp:revision>580</cp:revision>
  <dcterms:created xsi:type="dcterms:W3CDTF">2008-12-10T15:37:33Z</dcterms:created>
  <dcterms:modified xsi:type="dcterms:W3CDTF">2023-01-10T17:36:24Z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0x010100031FCBE55D9C234DB8B3297DCFBB7FE0</vt:lpwstr>
  </property>
</Properties>
</file>